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12801600" cy="9601200" type="A3"/>
  <p:notesSz cx="10234613" cy="14662150"/>
  <p:defaultText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rinesh S" initials="TS" lastIdx="1" clrIdx="0">
    <p:extLst>
      <p:ext uri="{19B8F6BF-5375-455C-9EA6-DF929625EA0E}">
        <p15:presenceInfo xmlns:p15="http://schemas.microsoft.com/office/powerpoint/2012/main" userId="718f9cead063e0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66" d="100"/>
          <a:sy n="66" d="100"/>
        </p:scale>
        <p:origin x="1872" y="327"/>
      </p:cViewPr>
      <p:guideLst>
        <p:guide orient="horz" pos="3024"/>
        <p:guide pos="403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733108"/>
          </a:xfrm>
          <a:prstGeom prst="rect">
            <a:avLst/>
          </a:prstGeom>
        </p:spPr>
        <p:txBody>
          <a:bodyPr vert="horz" lIns="142262" tIns="71131" rIns="142262" bIns="71131" rtlCol="0"/>
          <a:lstStyle>
            <a:lvl1pPr algn="l">
              <a:defRPr sz="1900"/>
            </a:lvl1pPr>
          </a:lstStyle>
          <a:p>
            <a:endParaRPr lang="en-IN" dirty="0"/>
          </a:p>
        </p:txBody>
      </p:sp>
      <p:sp>
        <p:nvSpPr>
          <p:cNvPr id="3" name="Date Placeholder 2"/>
          <p:cNvSpPr>
            <a:spLocks noGrp="1"/>
          </p:cNvSpPr>
          <p:nvPr>
            <p:ph type="dt" idx="1"/>
          </p:nvPr>
        </p:nvSpPr>
        <p:spPr>
          <a:xfrm>
            <a:off x="5797246" y="0"/>
            <a:ext cx="4434999" cy="733108"/>
          </a:xfrm>
          <a:prstGeom prst="rect">
            <a:avLst/>
          </a:prstGeom>
        </p:spPr>
        <p:txBody>
          <a:bodyPr vert="horz" lIns="142262" tIns="71131" rIns="142262" bIns="71131" rtlCol="0"/>
          <a:lstStyle>
            <a:lvl1pPr algn="r">
              <a:defRPr sz="1900"/>
            </a:lvl1pPr>
          </a:lstStyle>
          <a:p>
            <a:fld id="{327748A0-4080-4C64-BAA0-F76FE12483C9}" type="datetimeFigureOut">
              <a:rPr lang="en-IN" smtClean="0"/>
              <a:pPr/>
              <a:t>11-07-2023</a:t>
            </a:fld>
            <a:endParaRPr lang="en-IN" dirty="0"/>
          </a:p>
        </p:txBody>
      </p:sp>
      <p:sp>
        <p:nvSpPr>
          <p:cNvPr id="4" name="Slide Image Placeholder 3"/>
          <p:cNvSpPr>
            <a:spLocks noGrp="1" noRot="1" noChangeAspect="1"/>
          </p:cNvSpPr>
          <p:nvPr>
            <p:ph type="sldImg" idx="2"/>
          </p:nvPr>
        </p:nvSpPr>
        <p:spPr>
          <a:xfrm>
            <a:off x="1454150" y="1100138"/>
            <a:ext cx="7327900" cy="5497512"/>
          </a:xfrm>
          <a:prstGeom prst="rect">
            <a:avLst/>
          </a:prstGeom>
          <a:noFill/>
          <a:ln w="12700">
            <a:solidFill>
              <a:prstClr val="black"/>
            </a:solidFill>
          </a:ln>
        </p:spPr>
        <p:txBody>
          <a:bodyPr vert="horz" lIns="142262" tIns="71131" rIns="142262" bIns="71131" rtlCol="0" anchor="ctr"/>
          <a:lstStyle/>
          <a:p>
            <a:endParaRPr lang="en-IN" dirty="0"/>
          </a:p>
        </p:txBody>
      </p:sp>
      <p:sp>
        <p:nvSpPr>
          <p:cNvPr id="5" name="Notes Placeholder 4"/>
          <p:cNvSpPr>
            <a:spLocks noGrp="1"/>
          </p:cNvSpPr>
          <p:nvPr>
            <p:ph type="body" sz="quarter" idx="3"/>
          </p:nvPr>
        </p:nvSpPr>
        <p:spPr>
          <a:xfrm>
            <a:off x="1023462" y="6964521"/>
            <a:ext cx="8187690" cy="6597968"/>
          </a:xfrm>
          <a:prstGeom prst="rect">
            <a:avLst/>
          </a:prstGeom>
        </p:spPr>
        <p:txBody>
          <a:bodyPr vert="horz" lIns="142262" tIns="71131" rIns="142262" bIns="711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3926498"/>
            <a:ext cx="4434999" cy="733108"/>
          </a:xfrm>
          <a:prstGeom prst="rect">
            <a:avLst/>
          </a:prstGeom>
        </p:spPr>
        <p:txBody>
          <a:bodyPr vert="horz" lIns="142262" tIns="71131" rIns="142262" bIns="71131" rtlCol="0" anchor="b"/>
          <a:lstStyle>
            <a:lvl1pPr algn="l">
              <a:defRPr sz="1900"/>
            </a:lvl1pPr>
          </a:lstStyle>
          <a:p>
            <a:endParaRPr lang="en-IN" dirty="0"/>
          </a:p>
        </p:txBody>
      </p:sp>
      <p:sp>
        <p:nvSpPr>
          <p:cNvPr id="7" name="Slide Number Placeholder 6"/>
          <p:cNvSpPr>
            <a:spLocks noGrp="1"/>
          </p:cNvSpPr>
          <p:nvPr>
            <p:ph type="sldNum" sz="quarter" idx="5"/>
          </p:nvPr>
        </p:nvSpPr>
        <p:spPr>
          <a:xfrm>
            <a:off x="5797246" y="13926498"/>
            <a:ext cx="4434999" cy="733108"/>
          </a:xfrm>
          <a:prstGeom prst="rect">
            <a:avLst/>
          </a:prstGeom>
        </p:spPr>
        <p:txBody>
          <a:bodyPr vert="horz" lIns="142262" tIns="71131" rIns="142262" bIns="71131" rtlCol="0" anchor="b"/>
          <a:lstStyle>
            <a:lvl1pPr algn="r">
              <a:defRPr sz="1900"/>
            </a:lvl1pPr>
          </a:lstStyle>
          <a:p>
            <a:fld id="{CDA3978D-EEAC-415A-B045-5BA1906F9109}" type="slidenum">
              <a:rPr lang="en-IN" smtClean="0"/>
              <a:pPr/>
              <a:t>‹#›</a:t>
            </a:fld>
            <a:endParaRPr lang="en-IN" dirty="0"/>
          </a:p>
        </p:txBody>
      </p:sp>
    </p:spTree>
    <p:extLst>
      <p:ext uri="{BB962C8B-B14F-4D97-AF65-F5344CB8AC3E}">
        <p14:creationId xmlns:p14="http://schemas.microsoft.com/office/powerpoint/2010/main" val="3299752174"/>
      </p:ext>
    </p:extLst>
  </p:cSld>
  <p:clrMap bg1="lt1" tx1="dk1" bg2="lt2" tx2="dk2" accent1="accent1" accent2="accent2" accent3="accent3" accent4="accent4" accent5="accent5" accent6="accent6" hlink="hlink" folHlink="folHlink"/>
  <p:notesStyle>
    <a:lvl1pPr marL="0" algn="l" defTabSz="1280160" rtl="0" eaLnBrk="1" latinLnBrk="0" hangingPunct="1">
      <a:defRPr sz="1700" kern="1200">
        <a:solidFill>
          <a:schemeClr val="tx1"/>
        </a:solidFill>
        <a:latin typeface="+mn-lt"/>
        <a:ea typeface="+mn-ea"/>
        <a:cs typeface="+mn-cs"/>
      </a:defRPr>
    </a:lvl1pPr>
    <a:lvl2pPr marL="640080" algn="l" defTabSz="1280160" rtl="0" eaLnBrk="1" latinLnBrk="0" hangingPunct="1">
      <a:defRPr sz="1700" kern="1200">
        <a:solidFill>
          <a:schemeClr val="tx1"/>
        </a:solidFill>
        <a:latin typeface="+mn-lt"/>
        <a:ea typeface="+mn-ea"/>
        <a:cs typeface="+mn-cs"/>
      </a:defRPr>
    </a:lvl2pPr>
    <a:lvl3pPr marL="1280160" algn="l" defTabSz="1280160" rtl="0" eaLnBrk="1" latinLnBrk="0" hangingPunct="1">
      <a:defRPr sz="1700" kern="1200">
        <a:solidFill>
          <a:schemeClr val="tx1"/>
        </a:solidFill>
        <a:latin typeface="+mn-lt"/>
        <a:ea typeface="+mn-ea"/>
        <a:cs typeface="+mn-cs"/>
      </a:defRPr>
    </a:lvl3pPr>
    <a:lvl4pPr marL="1920240" algn="l" defTabSz="1280160" rtl="0" eaLnBrk="1" latinLnBrk="0" hangingPunct="1">
      <a:defRPr sz="1700" kern="1200">
        <a:solidFill>
          <a:schemeClr val="tx1"/>
        </a:solidFill>
        <a:latin typeface="+mn-lt"/>
        <a:ea typeface="+mn-ea"/>
        <a:cs typeface="+mn-cs"/>
      </a:defRPr>
    </a:lvl4pPr>
    <a:lvl5pPr marL="2560320" algn="l" defTabSz="1280160" rtl="0" eaLnBrk="1" latinLnBrk="0" hangingPunct="1">
      <a:defRPr sz="1700" kern="1200">
        <a:solidFill>
          <a:schemeClr val="tx1"/>
        </a:solidFill>
        <a:latin typeface="+mn-lt"/>
        <a:ea typeface="+mn-ea"/>
        <a:cs typeface="+mn-cs"/>
      </a:defRPr>
    </a:lvl5pPr>
    <a:lvl6pPr marL="3200400" algn="l" defTabSz="1280160" rtl="0" eaLnBrk="1" latinLnBrk="0" hangingPunct="1">
      <a:defRPr sz="1700" kern="1200">
        <a:solidFill>
          <a:schemeClr val="tx1"/>
        </a:solidFill>
        <a:latin typeface="+mn-lt"/>
        <a:ea typeface="+mn-ea"/>
        <a:cs typeface="+mn-cs"/>
      </a:defRPr>
    </a:lvl6pPr>
    <a:lvl7pPr marL="3840480" algn="l" defTabSz="1280160" rtl="0" eaLnBrk="1" latinLnBrk="0" hangingPunct="1">
      <a:defRPr sz="1700" kern="1200">
        <a:solidFill>
          <a:schemeClr val="tx1"/>
        </a:solidFill>
        <a:latin typeface="+mn-lt"/>
        <a:ea typeface="+mn-ea"/>
        <a:cs typeface="+mn-cs"/>
      </a:defRPr>
    </a:lvl7pPr>
    <a:lvl8pPr marL="4480560" algn="l" defTabSz="1280160" rtl="0" eaLnBrk="1" latinLnBrk="0" hangingPunct="1">
      <a:defRPr sz="1700" kern="1200">
        <a:solidFill>
          <a:schemeClr val="tx1"/>
        </a:solidFill>
        <a:latin typeface="+mn-lt"/>
        <a:ea typeface="+mn-ea"/>
        <a:cs typeface="+mn-cs"/>
      </a:defRPr>
    </a:lvl8pPr>
    <a:lvl9pPr marL="5120640" algn="l" defTabSz="128016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CE31761-62B6-4AD3-B22A-1C559462AEEE}" type="slidenum">
              <a:rPr lang="en-US" smtClean="0"/>
              <a:pPr>
                <a:defRPr/>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801600" cy="96012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28016" tIns="64008" rIns="128016" bIns="64008" rtlCol="0" anchor="ctr"/>
          <a:lstStyle/>
          <a:p>
            <a:pPr algn="ctr" eaLnBrk="1" latinLnBrk="0" hangingPunct="1"/>
            <a:endParaRPr kumimoji="0" lang="en-US" dirty="0"/>
          </a:p>
        </p:txBody>
      </p:sp>
      <p:sp useBgFill="1">
        <p:nvSpPr>
          <p:cNvPr id="13" name="Rounded Rectangle 12"/>
          <p:cNvSpPr/>
          <p:nvPr/>
        </p:nvSpPr>
        <p:spPr>
          <a:xfrm>
            <a:off x="91438" y="97658"/>
            <a:ext cx="12618721" cy="936908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9" name="Subtitle 8"/>
          <p:cNvSpPr>
            <a:spLocks noGrp="1"/>
          </p:cNvSpPr>
          <p:nvPr>
            <p:ph type="subTitle" idx="1"/>
          </p:nvPr>
        </p:nvSpPr>
        <p:spPr>
          <a:xfrm>
            <a:off x="1813560" y="4480560"/>
            <a:ext cx="8961120" cy="2240280"/>
          </a:xfrm>
        </p:spPr>
        <p:txBody>
          <a:bodyPr/>
          <a:lstStyle>
            <a:lvl1pPr marL="0" indent="0" algn="ctr">
              <a:buNone/>
              <a:defRPr sz="3600">
                <a:solidFill>
                  <a:schemeClr val="tx2"/>
                </a:solidFill>
              </a:defRPr>
            </a:lvl1pPr>
            <a:lvl2pPr marL="640080" indent="0" algn="ctr">
              <a:buNone/>
            </a:lvl2pPr>
            <a:lvl3pPr marL="1280160" indent="0" algn="ctr">
              <a:buNone/>
            </a:lvl3pPr>
            <a:lvl4pPr marL="1920240" indent="0" algn="ctr">
              <a:buNone/>
            </a:lvl4pPr>
            <a:lvl5pPr marL="2560320" indent="0" algn="ctr">
              <a:buNone/>
            </a:lvl5pPr>
            <a:lvl6pPr marL="3200400" indent="0" algn="ctr">
              <a:buNone/>
            </a:lvl6pPr>
            <a:lvl7pPr marL="3840480" indent="0" algn="ctr">
              <a:buNone/>
            </a:lvl7pPr>
            <a:lvl8pPr marL="4480560" indent="0" algn="ctr">
              <a:buNone/>
            </a:lvl8pPr>
            <a:lvl9pPr marL="512064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2000">
                <a:solidFill>
                  <a:srgbClr val="FFFFFF"/>
                </a:solidFill>
              </a:defRPr>
            </a:lvl1pPr>
          </a:lstStyle>
          <a:p>
            <a:fld id="{B6F15528-21DE-4FAA-801E-634DDDAF4B2B}" type="slidenum">
              <a:rPr lang="en-US" smtClean="0"/>
              <a:pPr/>
              <a:t>‹#›</a:t>
            </a:fld>
            <a:endParaRPr lang="en-US" dirty="0"/>
          </a:p>
        </p:txBody>
      </p:sp>
      <p:sp>
        <p:nvSpPr>
          <p:cNvPr id="7" name="Rectangle 6"/>
          <p:cNvSpPr/>
          <p:nvPr/>
        </p:nvSpPr>
        <p:spPr>
          <a:xfrm>
            <a:off x="88104" y="2029025"/>
            <a:ext cx="12630152" cy="213828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10" name="Rectangle 9"/>
          <p:cNvSpPr/>
          <p:nvPr/>
        </p:nvSpPr>
        <p:spPr>
          <a:xfrm>
            <a:off x="88104" y="1955408"/>
            <a:ext cx="12630152" cy="168812"/>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11" name="Rectangle 10"/>
          <p:cNvSpPr/>
          <p:nvPr/>
        </p:nvSpPr>
        <p:spPr>
          <a:xfrm>
            <a:off x="88104" y="4167309"/>
            <a:ext cx="12630152" cy="15474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8" name="Title 7"/>
          <p:cNvSpPr>
            <a:spLocks noGrp="1"/>
          </p:cNvSpPr>
          <p:nvPr>
            <p:ph type="ctrTitle"/>
          </p:nvPr>
        </p:nvSpPr>
        <p:spPr>
          <a:xfrm>
            <a:off x="640080" y="2108303"/>
            <a:ext cx="11521440" cy="205803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8"/>
            <a:ext cx="2816352" cy="819213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80160" y="384497"/>
            <a:ext cx="7787640" cy="819213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1280160" y="2026920"/>
            <a:ext cx="10881360" cy="6400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801600" cy="96012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28016" tIns="64008" rIns="128016" bIns="64008" rtlCol="0" anchor="ctr"/>
          <a:lstStyle/>
          <a:p>
            <a:pPr algn="ctr" eaLnBrk="1" latinLnBrk="0" hangingPunct="1"/>
            <a:endParaRPr kumimoji="0" lang="en-US" dirty="0"/>
          </a:p>
        </p:txBody>
      </p:sp>
      <p:sp useBgFill="1">
        <p:nvSpPr>
          <p:cNvPr id="10" name="Rounded Rectangle 9"/>
          <p:cNvSpPr/>
          <p:nvPr/>
        </p:nvSpPr>
        <p:spPr>
          <a:xfrm>
            <a:off x="91438" y="97658"/>
            <a:ext cx="12618721" cy="936908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2" name="Title 1"/>
          <p:cNvSpPr>
            <a:spLocks noGrp="1"/>
          </p:cNvSpPr>
          <p:nvPr>
            <p:ph type="title"/>
          </p:nvPr>
        </p:nvSpPr>
        <p:spPr>
          <a:xfrm>
            <a:off x="1011238" y="1333501"/>
            <a:ext cx="10881360" cy="1906905"/>
          </a:xfrm>
        </p:spPr>
        <p:txBody>
          <a:bodyPr anchor="b" anchorCtr="0"/>
          <a:lstStyle>
            <a:lvl1pPr algn="l">
              <a:buNone/>
              <a:defRPr sz="5600" b="0" cap="none"/>
            </a:lvl1pPr>
          </a:lstStyle>
          <a:p>
            <a:r>
              <a:rPr kumimoji="0" lang="en-US"/>
              <a:t>Click to edit Master title style</a:t>
            </a:r>
          </a:p>
        </p:txBody>
      </p:sp>
      <p:sp>
        <p:nvSpPr>
          <p:cNvPr id="3" name="Text Placeholder 2"/>
          <p:cNvSpPr>
            <a:spLocks noGrp="1"/>
          </p:cNvSpPr>
          <p:nvPr>
            <p:ph type="body" idx="1"/>
          </p:nvPr>
        </p:nvSpPr>
        <p:spPr>
          <a:xfrm>
            <a:off x="1011238" y="3567113"/>
            <a:ext cx="10881360" cy="1873567"/>
          </a:xfrm>
        </p:spPr>
        <p:txBody>
          <a:bodyPr anchor="t" anchorCtr="0"/>
          <a:lstStyle>
            <a:lvl1pPr marL="0" indent="0">
              <a:buNone/>
              <a:defRPr sz="3400">
                <a:solidFill>
                  <a:schemeClr val="tx1">
                    <a:tint val="75000"/>
                  </a:schemeClr>
                </a:solidFill>
              </a:defRPr>
            </a:lvl1pPr>
            <a:lvl2pPr>
              <a:buNone/>
              <a:defRPr sz="2500">
                <a:solidFill>
                  <a:schemeClr val="tx1">
                    <a:tint val="75000"/>
                  </a:schemeClr>
                </a:solidFill>
              </a:defRPr>
            </a:lvl2pPr>
            <a:lvl3pPr>
              <a:buNone/>
              <a:defRPr sz="22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5" name="Footer Placeholder 4"/>
          <p:cNvSpPr>
            <a:spLocks noGrp="1"/>
          </p:cNvSpPr>
          <p:nvPr>
            <p:ph type="ftr" sz="quarter" idx="11"/>
          </p:nvPr>
        </p:nvSpPr>
        <p:spPr>
          <a:xfrm>
            <a:off x="1120140" y="8641080"/>
            <a:ext cx="5600700" cy="640080"/>
          </a:xfrm>
        </p:spPr>
        <p:txBody>
          <a:bodyPr/>
          <a:lstStyle/>
          <a:p>
            <a:endParaRPr lang="en-US" dirty="0"/>
          </a:p>
        </p:txBody>
      </p:sp>
      <p:sp>
        <p:nvSpPr>
          <p:cNvPr id="7" name="Rectangle 6"/>
          <p:cNvSpPr/>
          <p:nvPr/>
        </p:nvSpPr>
        <p:spPr>
          <a:xfrm flipV="1">
            <a:off x="97178" y="3327562"/>
            <a:ext cx="12618921" cy="12801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8" name="Rectangle 7"/>
          <p:cNvSpPr/>
          <p:nvPr/>
        </p:nvSpPr>
        <p:spPr>
          <a:xfrm>
            <a:off x="96805" y="3278066"/>
            <a:ext cx="12619293" cy="6400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9" name="Rectangle 8"/>
          <p:cNvSpPr/>
          <p:nvPr/>
        </p:nvSpPr>
        <p:spPr>
          <a:xfrm>
            <a:off x="95629" y="3456432"/>
            <a:ext cx="12620469" cy="6400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204826" y="8692286"/>
            <a:ext cx="640080" cy="640080"/>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Content Placeholder 8"/>
          <p:cNvSpPr>
            <a:spLocks noGrp="1"/>
          </p:cNvSpPr>
          <p:nvPr>
            <p:ph sz="quarter" idx="1"/>
          </p:nvPr>
        </p:nvSpPr>
        <p:spPr>
          <a:xfrm>
            <a:off x="1280160" y="2026920"/>
            <a:ext cx="5248656" cy="6400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907530" y="2026920"/>
            <a:ext cx="5248656" cy="6400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80160" y="382270"/>
            <a:ext cx="10881360" cy="16002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80160" y="2026920"/>
            <a:ext cx="5227320" cy="1066800"/>
          </a:xfrm>
          <a:noFill/>
          <a:ln w="12700" cap="sq" cmpd="sng" algn="ctr">
            <a:noFill/>
            <a:prstDash val="solid"/>
          </a:ln>
        </p:spPr>
        <p:txBody>
          <a:bodyPr lIns="128016" anchor="b" anchorCtr="0">
            <a:noAutofit/>
          </a:bodyPr>
          <a:lstStyle>
            <a:lvl1pPr marL="0" indent="0">
              <a:buNone/>
              <a:defRPr sz="3400" b="1">
                <a:solidFill>
                  <a:schemeClr val="accent1"/>
                </a:solidFill>
                <a:latin typeface="+mj-lt"/>
                <a:ea typeface="+mj-ea"/>
                <a:cs typeface="+mj-cs"/>
              </a:defRPr>
            </a:lvl1pPr>
            <a:lvl2pPr>
              <a:buNone/>
              <a:defRPr sz="2800" b="1"/>
            </a:lvl2pPr>
            <a:lvl3pPr>
              <a:buNone/>
              <a:defRPr sz="2500" b="1"/>
            </a:lvl3pPr>
            <a:lvl4pPr>
              <a:buNone/>
              <a:defRPr sz="2200" b="1"/>
            </a:lvl4pPr>
            <a:lvl5pPr>
              <a:buNone/>
              <a:defRPr sz="2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934200" y="2026920"/>
            <a:ext cx="5227320" cy="1066800"/>
          </a:xfrm>
          <a:noFill/>
          <a:ln w="12700" cap="sq" cmpd="sng" algn="ctr">
            <a:noFill/>
            <a:prstDash val="solid"/>
          </a:ln>
        </p:spPr>
        <p:txBody>
          <a:bodyPr lIns="128016" anchor="b" anchorCtr="0">
            <a:noAutofit/>
          </a:bodyPr>
          <a:lstStyle>
            <a:lvl1pPr marL="0" indent="0">
              <a:buNone/>
              <a:defRPr sz="3400" b="1">
                <a:solidFill>
                  <a:schemeClr val="accent1"/>
                </a:solidFill>
                <a:latin typeface="+mj-lt"/>
                <a:ea typeface="+mj-ea"/>
                <a:cs typeface="+mj-cs"/>
              </a:defRPr>
            </a:lvl1pPr>
            <a:lvl2pPr>
              <a:buNone/>
              <a:defRPr sz="2800" b="1"/>
            </a:lvl2pPr>
            <a:lvl3pPr>
              <a:buNone/>
              <a:defRPr sz="2500" b="1"/>
            </a:lvl3pPr>
            <a:lvl4pPr>
              <a:buNone/>
              <a:defRPr sz="2200" b="1"/>
            </a:lvl4pPr>
            <a:lvl5pPr>
              <a:buNone/>
              <a:defRPr sz="22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half" idx="2"/>
          </p:nvPr>
        </p:nvSpPr>
        <p:spPr>
          <a:xfrm>
            <a:off x="1280160" y="3147060"/>
            <a:ext cx="5227320" cy="544068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934200" y="3147060"/>
            <a:ext cx="5227320" cy="544068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801600" cy="96012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useBgFill="1">
        <p:nvSpPr>
          <p:cNvPr id="9" name="Rounded Rectangle 8"/>
          <p:cNvSpPr/>
          <p:nvPr/>
        </p:nvSpPr>
        <p:spPr>
          <a:xfrm>
            <a:off x="89611" y="97657"/>
            <a:ext cx="12618721" cy="937077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2" name="Title 1"/>
          <p:cNvSpPr>
            <a:spLocks noGrp="1"/>
          </p:cNvSpPr>
          <p:nvPr>
            <p:ph type="title"/>
          </p:nvPr>
        </p:nvSpPr>
        <p:spPr>
          <a:xfrm>
            <a:off x="1280160" y="382270"/>
            <a:ext cx="10881360" cy="1600200"/>
          </a:xfrm>
        </p:spPr>
        <p:txBody>
          <a:bodyPr anchor="b" anchorCtr="0"/>
          <a:lstStyle>
            <a:lvl1pPr algn="l">
              <a:buNone/>
              <a:defRPr sz="5600" b="0"/>
            </a:lvl1pPr>
          </a:lstStyle>
          <a:p>
            <a:r>
              <a:rPr kumimoji="0" lang="en-US"/>
              <a:t>Click to edit Master title style</a:t>
            </a:r>
          </a:p>
        </p:txBody>
      </p:sp>
      <p:sp>
        <p:nvSpPr>
          <p:cNvPr id="3" name="Text Placeholder 2"/>
          <p:cNvSpPr>
            <a:spLocks noGrp="1"/>
          </p:cNvSpPr>
          <p:nvPr>
            <p:ph type="body" idx="2"/>
          </p:nvPr>
        </p:nvSpPr>
        <p:spPr>
          <a:xfrm>
            <a:off x="1280160" y="2240280"/>
            <a:ext cx="2667000" cy="6294120"/>
          </a:xfrm>
        </p:spPr>
        <p:txBody>
          <a:bodyPr/>
          <a:lstStyle>
            <a:lvl1pPr marL="0" indent="0">
              <a:buNone/>
              <a:defRPr sz="2500"/>
            </a:lvl1pPr>
            <a:lvl2pPr>
              <a:buNone/>
              <a:defRPr sz="1700"/>
            </a:lvl2pPr>
            <a:lvl3pPr>
              <a:buNone/>
              <a:defRPr sz="1400"/>
            </a:lvl3pPr>
            <a:lvl4pPr>
              <a:buNone/>
              <a:defRPr sz="1300"/>
            </a:lvl4pPr>
            <a:lvl5pPr>
              <a:buNone/>
              <a:defRPr sz="13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quarter" idx="1"/>
          </p:nvPr>
        </p:nvSpPr>
        <p:spPr>
          <a:xfrm>
            <a:off x="4160520" y="2240280"/>
            <a:ext cx="8001000" cy="629412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80160" y="6860770"/>
            <a:ext cx="10241280" cy="731203"/>
          </a:xfrm>
        </p:spPr>
        <p:txBody>
          <a:bodyPr anchor="ctr">
            <a:noAutofit/>
          </a:bodyPr>
          <a:lstStyle>
            <a:lvl1pPr algn="l">
              <a:buNone/>
              <a:defRPr sz="3900" b="0"/>
            </a:lvl1pPr>
          </a:lstStyle>
          <a:p>
            <a:r>
              <a:rPr kumimoji="0" lang="en-US"/>
              <a:t>Click to edit Master title style</a:t>
            </a:r>
          </a:p>
        </p:txBody>
      </p:sp>
      <p:sp>
        <p:nvSpPr>
          <p:cNvPr id="4" name="Text Placeholder 3"/>
          <p:cNvSpPr>
            <a:spLocks noGrp="1"/>
          </p:cNvSpPr>
          <p:nvPr>
            <p:ph type="body" sz="half" idx="2"/>
          </p:nvPr>
        </p:nvSpPr>
        <p:spPr>
          <a:xfrm>
            <a:off x="1280160" y="7624155"/>
            <a:ext cx="10241280" cy="960120"/>
          </a:xfrm>
        </p:spPr>
        <p:txBody>
          <a:bodyPr/>
          <a:lstStyle>
            <a:lvl1pPr marL="0" indent="0">
              <a:buFontTx/>
              <a:buNone/>
              <a:defRPr sz="2200"/>
            </a:lvl1pPr>
            <a:lvl2pPr>
              <a:defRPr sz="1700"/>
            </a:lvl2pPr>
            <a:lvl3pPr>
              <a:defRPr sz="1400"/>
            </a:lvl3pPr>
            <a:lvl4pPr>
              <a:defRPr sz="1300"/>
            </a:lvl4pPr>
            <a:lvl5pPr>
              <a:defRPr sz="13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dirty="0"/>
          </a:p>
        </p:txBody>
      </p:sp>
      <p:sp>
        <p:nvSpPr>
          <p:cNvPr id="6" name="Footer Placeholder 5"/>
          <p:cNvSpPr>
            <a:spLocks noGrp="1"/>
          </p:cNvSpPr>
          <p:nvPr>
            <p:ph type="ftr" sz="quarter" idx="11"/>
          </p:nvPr>
        </p:nvSpPr>
        <p:spPr>
          <a:xfrm>
            <a:off x="1280160" y="8641080"/>
            <a:ext cx="5440680" cy="640080"/>
          </a:xfrm>
        </p:spPr>
        <p:txBody>
          <a:bodyPr/>
          <a:lstStyle/>
          <a:p>
            <a:endParaRPr lang="en-US" dirty="0"/>
          </a:p>
        </p:txBody>
      </p:sp>
      <p:sp>
        <p:nvSpPr>
          <p:cNvPr id="7" name="Slide Number Placeholder 6"/>
          <p:cNvSpPr>
            <a:spLocks noGrp="1"/>
          </p:cNvSpPr>
          <p:nvPr>
            <p:ph type="sldNum" sz="quarter" idx="12"/>
          </p:nvPr>
        </p:nvSpPr>
        <p:spPr>
          <a:xfrm>
            <a:off x="204826" y="8692286"/>
            <a:ext cx="640080" cy="640080"/>
          </a:xfrm>
        </p:spPr>
        <p:txBody>
          <a:bodyPr/>
          <a:lstStyle/>
          <a:p>
            <a:fld id="{B6F15528-21DE-4FAA-801E-634DDDAF4B2B}" type="slidenum">
              <a:rPr lang="en-US" smtClean="0"/>
              <a:pPr/>
              <a:t>‹#›</a:t>
            </a:fld>
            <a:endParaRPr lang="en-US" dirty="0"/>
          </a:p>
        </p:txBody>
      </p:sp>
      <p:sp>
        <p:nvSpPr>
          <p:cNvPr id="11" name="Rectangle 10"/>
          <p:cNvSpPr/>
          <p:nvPr/>
        </p:nvSpPr>
        <p:spPr>
          <a:xfrm flipV="1">
            <a:off x="95630" y="6556977"/>
            <a:ext cx="12609576" cy="12801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12" name="Rectangle 11"/>
          <p:cNvSpPr/>
          <p:nvPr/>
        </p:nvSpPr>
        <p:spPr>
          <a:xfrm>
            <a:off x="95912" y="6510664"/>
            <a:ext cx="12609295" cy="6400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13" name="Rectangle 12"/>
          <p:cNvSpPr/>
          <p:nvPr/>
        </p:nvSpPr>
        <p:spPr>
          <a:xfrm>
            <a:off x="95915" y="6682514"/>
            <a:ext cx="12609292" cy="6833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3" name="Picture Placeholder 2"/>
          <p:cNvSpPr>
            <a:spLocks noGrp="1"/>
          </p:cNvSpPr>
          <p:nvPr>
            <p:ph type="pic" idx="1"/>
          </p:nvPr>
        </p:nvSpPr>
        <p:spPr>
          <a:xfrm>
            <a:off x="95632" y="93346"/>
            <a:ext cx="12602622" cy="6414135"/>
          </a:xfrm>
          <a:prstGeom prst="round2SameRect">
            <a:avLst>
              <a:gd name="adj1" fmla="val 7101"/>
              <a:gd name="adj2" fmla="val 0"/>
            </a:avLst>
          </a:prstGeom>
          <a:solidFill>
            <a:schemeClr val="bg2"/>
          </a:solidFill>
          <a:ln w="6350">
            <a:solidFill>
              <a:schemeClr val="tx1"/>
            </a:solidFill>
          </a:ln>
        </p:spPr>
        <p:txBody>
          <a:bodyPr/>
          <a:lstStyle>
            <a:lvl1pPr marL="0" indent="0">
              <a:buNone/>
              <a:defRPr sz="4500"/>
            </a:lvl1pPr>
          </a:lstStyle>
          <a:p>
            <a:r>
              <a:rPr kumimoji="0" lang="en-US" dirty="0"/>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801600" cy="96012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28016" tIns="64008" rIns="128016" bIns="64008" rtlCol="0" anchor="ctr"/>
          <a:lstStyle/>
          <a:p>
            <a:pPr algn="ctr" eaLnBrk="1" latinLnBrk="0" hangingPunct="1"/>
            <a:endParaRPr kumimoji="0" lang="en-US" dirty="0"/>
          </a:p>
        </p:txBody>
      </p:sp>
      <p:sp useBgFill="1">
        <p:nvSpPr>
          <p:cNvPr id="8" name="Rounded Rectangle 7"/>
          <p:cNvSpPr/>
          <p:nvPr/>
        </p:nvSpPr>
        <p:spPr>
          <a:xfrm>
            <a:off x="89611" y="97657"/>
            <a:ext cx="12618721" cy="937077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28016" tIns="64008" rIns="128016" bIns="64008" anchor="ctr"/>
          <a:lstStyle/>
          <a:p>
            <a:pPr algn="ctr" eaLnBrk="1" latinLnBrk="0" hangingPunct="1"/>
            <a:endParaRPr kumimoji="0" lang="en-US" dirty="0"/>
          </a:p>
        </p:txBody>
      </p:sp>
      <p:sp>
        <p:nvSpPr>
          <p:cNvPr id="22" name="Title Placeholder 21"/>
          <p:cNvSpPr>
            <a:spLocks noGrp="1"/>
          </p:cNvSpPr>
          <p:nvPr>
            <p:ph type="title"/>
          </p:nvPr>
        </p:nvSpPr>
        <p:spPr>
          <a:xfrm>
            <a:off x="1280160" y="384493"/>
            <a:ext cx="10881360" cy="1600200"/>
          </a:xfrm>
          <a:prstGeom prst="rect">
            <a:avLst/>
          </a:prstGeom>
        </p:spPr>
        <p:txBody>
          <a:bodyPr lIns="128016" tIns="64008" rIns="128016" bIns="128016" anchor="b" anchorCtr="0">
            <a:normAutofit/>
          </a:bodyPr>
          <a:lstStyle/>
          <a:p>
            <a:r>
              <a:rPr kumimoji="0" lang="en-US"/>
              <a:t>Click to edit Master title style</a:t>
            </a:r>
          </a:p>
        </p:txBody>
      </p:sp>
      <p:sp>
        <p:nvSpPr>
          <p:cNvPr id="13" name="Text Placeholder 12"/>
          <p:cNvSpPr>
            <a:spLocks noGrp="1"/>
          </p:cNvSpPr>
          <p:nvPr>
            <p:ph type="body" idx="1"/>
          </p:nvPr>
        </p:nvSpPr>
        <p:spPr>
          <a:xfrm>
            <a:off x="1280160" y="2026920"/>
            <a:ext cx="10881360" cy="6400800"/>
          </a:xfrm>
          <a:prstGeom prst="rect">
            <a:avLst/>
          </a:prstGeom>
        </p:spPr>
        <p:txBody>
          <a:bodyPr lIns="128016" tIns="64008" rIns="128016" bIns="64008">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641080" y="8667750"/>
            <a:ext cx="3467100" cy="666750"/>
          </a:xfrm>
          <a:prstGeom prst="rect">
            <a:avLst/>
          </a:prstGeom>
        </p:spPr>
        <p:txBody>
          <a:bodyPr lIns="128016" tIns="64008" rIns="128016" bIns="64008" anchor="ctr" anchorCtr="0"/>
          <a:lstStyle>
            <a:lvl1pPr algn="r" eaLnBrk="1" latinLnBrk="0" hangingPunct="1">
              <a:defRPr kumimoji="0" sz="2000">
                <a:solidFill>
                  <a:schemeClr val="tx2"/>
                </a:solidFill>
              </a:defRPr>
            </a:lvl1pPr>
          </a:lstStyle>
          <a:p>
            <a:fld id="{1D8BD707-D9CF-40AE-B4C6-C98DA3205C09}" type="datetimeFigureOut">
              <a:rPr lang="en-US" smtClean="0"/>
              <a:pPr/>
              <a:t>7/11/2023</a:t>
            </a:fld>
            <a:endParaRPr lang="en-US" dirty="0"/>
          </a:p>
        </p:txBody>
      </p:sp>
      <p:sp>
        <p:nvSpPr>
          <p:cNvPr id="3" name="Footer Placeholder 2"/>
          <p:cNvSpPr>
            <a:spLocks noGrp="1"/>
          </p:cNvSpPr>
          <p:nvPr>
            <p:ph type="ftr" sz="quarter" idx="3"/>
          </p:nvPr>
        </p:nvSpPr>
        <p:spPr>
          <a:xfrm>
            <a:off x="1280160" y="8641080"/>
            <a:ext cx="5547360" cy="640080"/>
          </a:xfrm>
          <a:prstGeom prst="rect">
            <a:avLst/>
          </a:prstGeom>
        </p:spPr>
        <p:txBody>
          <a:bodyPr lIns="128016" tIns="64008" rIns="128016" bIns="64008" anchor="ctr" anchorCtr="0"/>
          <a:lstStyle>
            <a:lvl1pPr eaLnBrk="1" latinLnBrk="0" hangingPunct="1">
              <a:defRPr kumimoji="0" sz="2000">
                <a:solidFill>
                  <a:schemeClr val="tx2"/>
                </a:solidFill>
              </a:defRPr>
            </a:lvl1pPr>
          </a:lstStyle>
          <a:p>
            <a:endParaRPr lang="en-US" dirty="0"/>
          </a:p>
        </p:txBody>
      </p:sp>
      <p:sp>
        <p:nvSpPr>
          <p:cNvPr id="23" name="Slide Number Placeholder 22"/>
          <p:cNvSpPr>
            <a:spLocks noGrp="1"/>
          </p:cNvSpPr>
          <p:nvPr>
            <p:ph type="sldNum" sz="quarter" idx="4"/>
          </p:nvPr>
        </p:nvSpPr>
        <p:spPr>
          <a:xfrm>
            <a:off x="204826" y="8694420"/>
            <a:ext cx="640080" cy="640080"/>
          </a:xfrm>
          <a:prstGeom prst="ellipse">
            <a:avLst/>
          </a:prstGeom>
          <a:solidFill>
            <a:schemeClr val="accent1"/>
          </a:solidFill>
        </p:spPr>
        <p:txBody>
          <a:bodyPr wrap="none" lIns="0" tIns="0" rIns="0" bIns="0" anchor="ctr" anchorCtr="1">
            <a:noAutofit/>
          </a:bodyPr>
          <a:lstStyle>
            <a:lvl1pPr algn="ctr" eaLnBrk="1" latinLnBrk="0" hangingPunct="1">
              <a:defRPr kumimoji="0" sz="2000">
                <a:solidFill>
                  <a:srgbClr val="FFFFFF"/>
                </a:solidFill>
                <a:latin typeface="+mj-lt"/>
                <a:ea typeface="+mj-ea"/>
                <a:cs typeface="+mj-cs"/>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600" kern="1200">
          <a:solidFill>
            <a:schemeClr val="tx2"/>
          </a:solidFill>
          <a:latin typeface="+mj-lt"/>
          <a:ea typeface="+mj-ea"/>
          <a:cs typeface="+mj-cs"/>
        </a:defRPr>
      </a:lvl1pPr>
    </p:titleStyle>
    <p:bodyStyle>
      <a:lvl1pPr marL="384048" indent="-384048" algn="l" rtl="0" eaLnBrk="1" latinLnBrk="0" hangingPunct="1">
        <a:spcBef>
          <a:spcPts val="812"/>
        </a:spcBef>
        <a:buClr>
          <a:schemeClr val="accent1"/>
        </a:buClr>
        <a:buSzPct val="85000"/>
        <a:buFont typeface="Wingdings 2"/>
        <a:buChar char=""/>
        <a:defRPr kumimoji="0" sz="3600" kern="1200">
          <a:solidFill>
            <a:schemeClr val="tx1"/>
          </a:solidFill>
          <a:latin typeface="+mn-lt"/>
          <a:ea typeface="+mn-ea"/>
          <a:cs typeface="+mn-cs"/>
        </a:defRPr>
      </a:lvl1pPr>
      <a:lvl2pPr marL="768096" indent="-320040" algn="l" rtl="0" eaLnBrk="1" latinLnBrk="0" hangingPunct="1">
        <a:spcBef>
          <a:spcPts val="518"/>
        </a:spcBef>
        <a:buClr>
          <a:schemeClr val="accent2"/>
        </a:buClr>
        <a:buSzPct val="85000"/>
        <a:buFont typeface="Wingdings 2"/>
        <a:buChar char=""/>
        <a:defRPr kumimoji="0" sz="3400" kern="1200">
          <a:solidFill>
            <a:schemeClr val="tx1"/>
          </a:solidFill>
          <a:latin typeface="+mn-lt"/>
          <a:ea typeface="+mn-ea"/>
          <a:cs typeface="+mn-cs"/>
        </a:defRPr>
      </a:lvl2pPr>
      <a:lvl3pPr marL="1152144" indent="-320040" algn="l" rtl="0" eaLnBrk="1" latinLnBrk="0" hangingPunct="1">
        <a:spcBef>
          <a:spcPts val="518"/>
        </a:spcBef>
        <a:buClr>
          <a:schemeClr val="accent1">
            <a:tint val="60000"/>
          </a:schemeClr>
        </a:buClr>
        <a:buSzPct val="85000"/>
        <a:buFont typeface="Wingdings 2"/>
        <a:buChar char=""/>
        <a:defRPr kumimoji="0" sz="2800" kern="1200">
          <a:solidFill>
            <a:schemeClr val="tx1"/>
          </a:solidFill>
          <a:latin typeface="+mn-lt"/>
          <a:ea typeface="+mn-ea"/>
          <a:cs typeface="+mn-cs"/>
        </a:defRPr>
      </a:lvl3pPr>
      <a:lvl4pPr marL="1536192" indent="-320040" algn="l" rtl="0" eaLnBrk="1" latinLnBrk="0" hangingPunct="1">
        <a:spcBef>
          <a:spcPts val="518"/>
        </a:spcBef>
        <a:buClr>
          <a:schemeClr val="accent3"/>
        </a:buClr>
        <a:buSzPct val="80000"/>
        <a:buFont typeface="Wingdings 2"/>
        <a:buChar char=""/>
        <a:defRPr kumimoji="0" sz="2800" kern="1200">
          <a:solidFill>
            <a:schemeClr val="tx1"/>
          </a:solidFill>
          <a:latin typeface="+mn-lt"/>
          <a:ea typeface="+mn-ea"/>
          <a:cs typeface="+mn-cs"/>
        </a:defRPr>
      </a:lvl4pPr>
      <a:lvl5pPr marL="1920240" indent="-320040" algn="l" rtl="0" eaLnBrk="1" latinLnBrk="0" hangingPunct="1">
        <a:spcBef>
          <a:spcPts val="518"/>
        </a:spcBef>
        <a:buClr>
          <a:schemeClr val="accent3"/>
        </a:buClr>
        <a:buFontTx/>
        <a:buChar char="o"/>
        <a:defRPr kumimoji="0" sz="2800" kern="1200">
          <a:solidFill>
            <a:schemeClr val="tx1"/>
          </a:solidFill>
          <a:latin typeface="+mn-lt"/>
          <a:ea typeface="+mn-ea"/>
          <a:cs typeface="+mn-cs"/>
        </a:defRPr>
      </a:lvl5pPr>
      <a:lvl6pPr marL="2304288" indent="-320040" algn="l" rtl="0" eaLnBrk="1" latinLnBrk="0" hangingPunct="1">
        <a:spcBef>
          <a:spcPts val="518"/>
        </a:spcBef>
        <a:buClr>
          <a:schemeClr val="accent3"/>
        </a:buClr>
        <a:buChar char="•"/>
        <a:defRPr kumimoji="0" sz="2500" kern="1200" baseline="0">
          <a:solidFill>
            <a:schemeClr val="tx1"/>
          </a:solidFill>
          <a:latin typeface="+mn-lt"/>
          <a:ea typeface="+mn-ea"/>
          <a:cs typeface="+mn-cs"/>
        </a:defRPr>
      </a:lvl6pPr>
      <a:lvl7pPr marL="2688336" indent="-320040" algn="l" rtl="0" eaLnBrk="1" latinLnBrk="0" hangingPunct="1">
        <a:spcBef>
          <a:spcPts val="518"/>
        </a:spcBef>
        <a:buClr>
          <a:schemeClr val="accent2"/>
        </a:buClr>
        <a:buChar char="•"/>
        <a:defRPr kumimoji="0" sz="2500" kern="1200">
          <a:solidFill>
            <a:schemeClr val="tx1"/>
          </a:solidFill>
          <a:latin typeface="+mn-lt"/>
          <a:ea typeface="+mn-ea"/>
          <a:cs typeface="+mn-cs"/>
        </a:defRPr>
      </a:lvl7pPr>
      <a:lvl8pPr marL="3072384" indent="-320040" algn="l" rtl="0" eaLnBrk="1" latinLnBrk="0" hangingPunct="1">
        <a:spcBef>
          <a:spcPts val="518"/>
        </a:spcBef>
        <a:buClr>
          <a:schemeClr val="accent1">
            <a:tint val="60000"/>
          </a:schemeClr>
        </a:buClr>
        <a:buChar char="•"/>
        <a:defRPr kumimoji="0" sz="2500" kern="1200">
          <a:solidFill>
            <a:schemeClr val="tx1"/>
          </a:solidFill>
          <a:latin typeface="+mn-lt"/>
          <a:ea typeface="+mn-ea"/>
          <a:cs typeface="+mn-cs"/>
        </a:defRPr>
      </a:lvl8pPr>
      <a:lvl9pPr marL="3456432" indent="-320040" algn="l" rtl="0" eaLnBrk="1" latinLnBrk="0" hangingPunct="1">
        <a:spcBef>
          <a:spcPts val="518"/>
        </a:spcBef>
        <a:buClr>
          <a:schemeClr val="accent2">
            <a:tint val="60000"/>
          </a:schemeClr>
        </a:buClr>
        <a:buChar char="•"/>
        <a:defRPr kumimoji="0" sz="2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40080" algn="l" rtl="0" eaLnBrk="1" latinLnBrk="0" hangingPunct="1">
        <a:defRPr kumimoji="0" kern="1200">
          <a:solidFill>
            <a:schemeClr val="tx1"/>
          </a:solidFill>
          <a:latin typeface="+mn-lt"/>
          <a:ea typeface="+mn-ea"/>
          <a:cs typeface="+mn-cs"/>
        </a:defRPr>
      </a:lvl2pPr>
      <a:lvl3pPr marL="1280160" algn="l" rtl="0" eaLnBrk="1" latinLnBrk="0" hangingPunct="1">
        <a:defRPr kumimoji="0" kern="1200">
          <a:solidFill>
            <a:schemeClr val="tx1"/>
          </a:solidFill>
          <a:latin typeface="+mn-lt"/>
          <a:ea typeface="+mn-ea"/>
          <a:cs typeface="+mn-cs"/>
        </a:defRPr>
      </a:lvl3pPr>
      <a:lvl4pPr marL="1920240" algn="l" rtl="0" eaLnBrk="1" latinLnBrk="0" hangingPunct="1">
        <a:defRPr kumimoji="0" kern="1200">
          <a:solidFill>
            <a:schemeClr val="tx1"/>
          </a:solidFill>
          <a:latin typeface="+mn-lt"/>
          <a:ea typeface="+mn-ea"/>
          <a:cs typeface="+mn-cs"/>
        </a:defRPr>
      </a:lvl4pPr>
      <a:lvl5pPr marL="2560320" algn="l" rtl="0" eaLnBrk="1" latinLnBrk="0" hangingPunct="1">
        <a:defRPr kumimoji="0" kern="1200">
          <a:solidFill>
            <a:schemeClr val="tx1"/>
          </a:solidFill>
          <a:latin typeface="+mn-lt"/>
          <a:ea typeface="+mn-ea"/>
          <a:cs typeface="+mn-cs"/>
        </a:defRPr>
      </a:lvl5pPr>
      <a:lvl6pPr marL="3200400" algn="l" rtl="0" eaLnBrk="1" latinLnBrk="0" hangingPunct="1">
        <a:defRPr kumimoji="0" kern="1200">
          <a:solidFill>
            <a:schemeClr val="tx1"/>
          </a:solidFill>
          <a:latin typeface="+mn-lt"/>
          <a:ea typeface="+mn-ea"/>
          <a:cs typeface="+mn-cs"/>
        </a:defRPr>
      </a:lvl6pPr>
      <a:lvl7pPr marL="3840480" algn="l" rtl="0" eaLnBrk="1" latinLnBrk="0" hangingPunct="1">
        <a:defRPr kumimoji="0" kern="1200">
          <a:solidFill>
            <a:schemeClr val="tx1"/>
          </a:solidFill>
          <a:latin typeface="+mn-lt"/>
          <a:ea typeface="+mn-ea"/>
          <a:cs typeface="+mn-cs"/>
        </a:defRPr>
      </a:lvl7pPr>
      <a:lvl8pPr marL="4480560" algn="l" rtl="0" eaLnBrk="1" latinLnBrk="0" hangingPunct="1">
        <a:defRPr kumimoji="0" kern="1200">
          <a:solidFill>
            <a:schemeClr val="tx1"/>
          </a:solidFill>
          <a:latin typeface="+mn-lt"/>
          <a:ea typeface="+mn-ea"/>
          <a:cs typeface="+mn-cs"/>
        </a:defRPr>
      </a:lvl8pPr>
      <a:lvl9pPr marL="512064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340975" y="2227783"/>
            <a:ext cx="3718504" cy="2064444"/>
          </a:xfrm>
          <a:prstGeom prst="rect">
            <a:avLst/>
          </a:prstGeom>
          <a:noFill/>
          <a:ln w="9525">
            <a:noFill/>
            <a:miter lim="800000"/>
            <a:headEnd/>
            <a:tailEnd/>
          </a:ln>
        </p:spPr>
        <p:txBody>
          <a:bodyPr wrap="square" lIns="107839" tIns="107839" rIns="107839" bIns="107839">
            <a:spAutoFit/>
          </a:bodyPr>
          <a:lstStyle/>
          <a:p>
            <a:pPr algn="just"/>
            <a:r>
              <a:rPr lang="en-US" sz="1100" b="0" i="0" dirty="0">
                <a:effectLst/>
                <a:latin typeface="Times New Roman" panose="02020603050405020304" pitchFamily="18" charset="0"/>
                <a:cs typeface="Times New Roman" panose="02020603050405020304" pitchFamily="18" charset="0"/>
              </a:rPr>
              <a:t>The present traffic control systems that are used are either manually controlled or automatic controlling system. The former requires manpower and is less efficient.</a:t>
            </a:r>
            <a:r>
              <a:rPr lang="en-US" sz="1100" dirty="0">
                <a:latin typeface="Times New Roman" panose="02020603050405020304" pitchFamily="18" charset="0"/>
                <a:cs typeface="Times New Roman" panose="02020603050405020304" pitchFamily="18" charset="0"/>
              </a:rPr>
              <a:t> T</a:t>
            </a:r>
            <a:r>
              <a:rPr lang="en-US" sz="1100" b="0" i="0" dirty="0">
                <a:effectLst/>
                <a:latin typeface="Times New Roman" panose="02020603050405020304" pitchFamily="18" charset="0"/>
                <a:cs typeface="Times New Roman" panose="02020603050405020304" pitchFamily="18" charset="0"/>
              </a:rPr>
              <a:t>he latter uses static time allocation irrespective of traffic density. Even though the road is free the vehicles are made to wait to match the allocated time. The intended project makes traffic light control more efficient. This system will intelligently decide when to alter signals based on the total traffic on each road. </a:t>
            </a:r>
          </a:p>
          <a:p>
            <a:pPr algn="just"/>
            <a:endParaRPr lang="en-US" sz="1050" b="0" i="0" dirty="0">
              <a:effectLst/>
              <a:latin typeface="Times New Roman" panose="02020603050405020304" pitchFamily="18" charset="0"/>
              <a:cs typeface="Times New Roman" panose="02020603050405020304" pitchFamily="18" charset="0"/>
            </a:endParaRPr>
          </a:p>
          <a:p>
            <a:pPr algn="just"/>
            <a:endParaRPr lang="en-US" sz="1050" b="0" i="0" dirty="0">
              <a:effectLst/>
              <a:latin typeface="Times New Roman" panose="02020603050405020304" pitchFamily="18" charset="0"/>
              <a:cs typeface="Times New Roman" panose="02020603050405020304" pitchFamily="18" charset="0"/>
            </a:endParaRPr>
          </a:p>
          <a:p>
            <a:pPr algn="just"/>
            <a:endParaRPr lang="en-US" sz="1100" b="0" i="0" dirty="0">
              <a:effectLst/>
              <a:latin typeface="Times New Roman" panose="02020603050405020304" pitchFamily="18" charset="0"/>
              <a:cs typeface="Times New Roman" panose="02020603050405020304" pitchFamily="18" charset="0"/>
            </a:endParaRPr>
          </a:p>
        </p:txBody>
      </p:sp>
      <p:sp>
        <p:nvSpPr>
          <p:cNvPr id="8214" name="Text Box 24"/>
          <p:cNvSpPr txBox="1">
            <a:spLocks noChangeArrowheads="1"/>
          </p:cNvSpPr>
          <p:nvPr/>
        </p:nvSpPr>
        <p:spPr bwMode="auto">
          <a:xfrm>
            <a:off x="432644" y="1861916"/>
            <a:ext cx="3539651"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INTRODUCTION</a:t>
            </a:r>
            <a:endParaRPr lang="en-US" sz="1300" b="1" dirty="0">
              <a:solidFill>
                <a:schemeClr val="bg1"/>
              </a:solidFill>
              <a:latin typeface="Times New Roman" pitchFamily="18" charset="0"/>
              <a:cs typeface="Times New Roman" pitchFamily="18" charset="0"/>
            </a:endParaRPr>
          </a:p>
        </p:txBody>
      </p:sp>
      <p:sp>
        <p:nvSpPr>
          <p:cNvPr id="38" name="Text Box 2"/>
          <p:cNvSpPr txBox="1">
            <a:spLocks noChangeArrowheads="1"/>
          </p:cNvSpPr>
          <p:nvPr/>
        </p:nvSpPr>
        <p:spPr bwMode="auto">
          <a:xfrm>
            <a:off x="1311713" y="103769"/>
            <a:ext cx="10200626" cy="580914"/>
          </a:xfrm>
          <a:prstGeom prst="rect">
            <a:avLst/>
          </a:prstGeom>
          <a:noFill/>
          <a:ln w="9525">
            <a:noFill/>
            <a:miter lim="800000"/>
            <a:headEnd/>
            <a:tailEnd/>
          </a:ln>
        </p:spPr>
        <p:txBody>
          <a:bodyPr wrap="square" lIns="26656" tIns="13328" rIns="26656" bIns="13328">
            <a:spAutoFit/>
          </a:bodyPr>
          <a:lstStyle/>
          <a:p>
            <a:pPr algn="ctr" eaLnBrk="0" hangingPunct="0"/>
            <a:r>
              <a:rPr lang="en-US" sz="3600" b="1" dirty="0">
                <a:solidFill>
                  <a:srgbClr val="0000FF"/>
                </a:solidFill>
                <a:latin typeface="Times New Roman" pitchFamily="18" charset="0"/>
                <a:cs typeface="Times New Roman" pitchFamily="18" charset="0"/>
              </a:rPr>
              <a:t>SMART TRAFFIC LIGHT MANAGEMENT</a:t>
            </a:r>
          </a:p>
        </p:txBody>
      </p:sp>
      <p:sp>
        <p:nvSpPr>
          <p:cNvPr id="30" name="Rectangle 29"/>
          <p:cNvSpPr/>
          <p:nvPr/>
        </p:nvSpPr>
        <p:spPr>
          <a:xfrm>
            <a:off x="2149355" y="707093"/>
            <a:ext cx="3520440" cy="467820"/>
          </a:xfrm>
          <a:prstGeom prst="rect">
            <a:avLst/>
          </a:prstGeom>
        </p:spPr>
        <p:txBody>
          <a:bodyPr wrap="square" lIns="128016" tIns="64008" rIns="128016" bIns="64008">
            <a:spAutoFit/>
          </a:bodyPr>
          <a:lstStyle/>
          <a:p>
            <a:pPr lvl="0">
              <a:spcBef>
                <a:spcPct val="20000"/>
              </a:spcBef>
              <a:defRPr/>
            </a:pPr>
            <a:endParaRPr lang="en-IN" sz="1100" dirty="0"/>
          </a:p>
          <a:p>
            <a:pPr algn="ctr" eaLnBrk="0" hangingPunct="0"/>
            <a:endParaRPr lang="en-US" sz="1100" dirty="0">
              <a:latin typeface="Times New Roman" pitchFamily="18" charset="0"/>
              <a:cs typeface="Times New Roman" pitchFamily="18" charset="0"/>
            </a:endParaRPr>
          </a:p>
        </p:txBody>
      </p:sp>
      <p:sp>
        <p:nvSpPr>
          <p:cNvPr id="23" name="Text Box 9"/>
          <p:cNvSpPr txBox="1">
            <a:spLocks noChangeArrowheads="1"/>
          </p:cNvSpPr>
          <p:nvPr/>
        </p:nvSpPr>
        <p:spPr bwMode="auto">
          <a:xfrm>
            <a:off x="416141" y="4164025"/>
            <a:ext cx="3643338" cy="980878"/>
          </a:xfrm>
          <a:prstGeom prst="rect">
            <a:avLst/>
          </a:prstGeom>
          <a:noFill/>
          <a:ln w="9525">
            <a:noFill/>
            <a:miter lim="800000"/>
            <a:headEnd/>
            <a:tailEnd/>
          </a:ln>
        </p:spPr>
        <p:txBody>
          <a:bodyPr wrap="square" lIns="107839" tIns="107839" rIns="107839" bIns="107839">
            <a:spAutoFit/>
          </a:bodyPr>
          <a:lstStyle/>
          <a:p>
            <a:pPr marL="171450" lvl="0" indent="-171450" algn="just">
              <a:lnSpc>
                <a:spcPct val="115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To measure the vehicle count using YOLO model and to control the traffic signals accordingly.</a:t>
            </a:r>
          </a:p>
          <a:p>
            <a:pPr marL="171450" lvl="0" indent="-171450" algn="just">
              <a:lnSpc>
                <a:spcPct val="115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 To upload traffic density information to the cloud for future analysis.</a:t>
            </a:r>
            <a:endParaRPr lang="en-US" sz="1050" dirty="0">
              <a:latin typeface="Times New Roman" panose="02020603050405020304" pitchFamily="18" charset="0"/>
              <a:cs typeface="Times New Roman" panose="02020603050405020304" pitchFamily="18" charset="0"/>
            </a:endParaRPr>
          </a:p>
        </p:txBody>
      </p:sp>
      <p:sp>
        <p:nvSpPr>
          <p:cNvPr id="24" name="Text Box 9"/>
          <p:cNvSpPr txBox="1">
            <a:spLocks noChangeArrowheads="1"/>
          </p:cNvSpPr>
          <p:nvPr/>
        </p:nvSpPr>
        <p:spPr bwMode="auto">
          <a:xfrm>
            <a:off x="340975" y="7283551"/>
            <a:ext cx="3738595" cy="1910555"/>
          </a:xfrm>
          <a:prstGeom prst="rect">
            <a:avLst/>
          </a:prstGeom>
          <a:noFill/>
          <a:ln w="9525">
            <a:noFill/>
            <a:miter lim="800000"/>
            <a:headEnd/>
            <a:tailEnd/>
          </a:ln>
        </p:spPr>
        <p:txBody>
          <a:bodyPr wrap="square" lIns="107839" tIns="107839" rIns="107839" bIns="107839">
            <a:spAutoFit/>
          </a:bodyPr>
          <a:lstStyle/>
          <a:p>
            <a:pPr algn="just"/>
            <a:r>
              <a:rPr lang="en-US" sz="1100" dirty="0">
                <a:latin typeface="Times New Roman" pitchFamily="18" charset="0"/>
                <a:cs typeface="Times New Roman" pitchFamily="18" charset="0"/>
              </a:rPr>
              <a:t>Input the images and apply a binary mask to the image. Then, using OpenCV to process the images for filtering, or enhancing the image quality. Apply the YOLOv8 model for accurate and efficient vehicle detection on the captured images. Extract relevant data from the detected vehicles, such as vehicle counts. Visualize the data by drawing bounding boxes around the detected vehicles on the original image. Additionally, perform analysis to identify patterns in traffic flow and peak hours. This analysis will enables to optimize traffic management during high traffic periods.</a:t>
            </a:r>
          </a:p>
        </p:txBody>
      </p:sp>
      <p:sp>
        <p:nvSpPr>
          <p:cNvPr id="48" name="Text Box 24"/>
          <p:cNvSpPr txBox="1">
            <a:spLocks noChangeArrowheads="1"/>
          </p:cNvSpPr>
          <p:nvPr/>
        </p:nvSpPr>
        <p:spPr bwMode="auto">
          <a:xfrm>
            <a:off x="432644" y="3848320"/>
            <a:ext cx="3539651"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OBJECTIVES</a:t>
            </a:r>
            <a:endParaRPr lang="en-US" sz="1300" b="1" dirty="0">
              <a:solidFill>
                <a:schemeClr val="bg1"/>
              </a:solidFill>
              <a:latin typeface="Times New Roman" pitchFamily="18" charset="0"/>
              <a:cs typeface="Times New Roman" pitchFamily="18" charset="0"/>
            </a:endParaRPr>
          </a:p>
        </p:txBody>
      </p:sp>
      <p:sp>
        <p:nvSpPr>
          <p:cNvPr id="55" name="Text Box 24"/>
          <p:cNvSpPr txBox="1">
            <a:spLocks noChangeArrowheads="1"/>
          </p:cNvSpPr>
          <p:nvPr/>
        </p:nvSpPr>
        <p:spPr bwMode="auto">
          <a:xfrm>
            <a:off x="4312568" y="3504456"/>
            <a:ext cx="3839727"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SYSTEM HARDWARE</a:t>
            </a:r>
            <a:endParaRPr lang="en-US" sz="1300" b="1" dirty="0">
              <a:solidFill>
                <a:schemeClr val="bg1"/>
              </a:solidFill>
              <a:latin typeface="Times New Roman" pitchFamily="18" charset="0"/>
              <a:cs typeface="Times New Roman" pitchFamily="18" charset="0"/>
            </a:endParaRPr>
          </a:p>
        </p:txBody>
      </p:sp>
      <p:sp>
        <p:nvSpPr>
          <p:cNvPr id="56" name="Text Box 24"/>
          <p:cNvSpPr txBox="1">
            <a:spLocks noChangeArrowheads="1"/>
          </p:cNvSpPr>
          <p:nvPr/>
        </p:nvSpPr>
        <p:spPr bwMode="auto">
          <a:xfrm>
            <a:off x="8581646" y="5912351"/>
            <a:ext cx="3786214"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CONCLUSION</a:t>
            </a:r>
            <a:endParaRPr lang="en-US" sz="1300" b="1" dirty="0">
              <a:solidFill>
                <a:schemeClr val="bg1"/>
              </a:solidFill>
              <a:latin typeface="Times New Roman" pitchFamily="18" charset="0"/>
              <a:cs typeface="Times New Roman" pitchFamily="18" charset="0"/>
            </a:endParaRPr>
          </a:p>
        </p:txBody>
      </p:sp>
      <p:sp>
        <p:nvSpPr>
          <p:cNvPr id="35" name="Text Box 24"/>
          <p:cNvSpPr txBox="1">
            <a:spLocks noChangeArrowheads="1"/>
          </p:cNvSpPr>
          <p:nvPr/>
        </p:nvSpPr>
        <p:spPr bwMode="auto">
          <a:xfrm>
            <a:off x="8605722" y="1806413"/>
            <a:ext cx="3729004" cy="31048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EXPERIMENTAL RESULTS</a:t>
            </a:r>
            <a:endParaRPr lang="en-US" sz="1300" b="1" dirty="0">
              <a:solidFill>
                <a:schemeClr val="bg1"/>
              </a:solidFill>
              <a:latin typeface="Times New Roman" pitchFamily="18" charset="0"/>
              <a:cs typeface="Times New Roman" pitchFamily="18" charset="0"/>
            </a:endParaRPr>
          </a:p>
        </p:txBody>
      </p:sp>
      <p:sp>
        <p:nvSpPr>
          <p:cNvPr id="28" name="Text Box 24"/>
          <p:cNvSpPr txBox="1">
            <a:spLocks noChangeArrowheads="1"/>
          </p:cNvSpPr>
          <p:nvPr/>
        </p:nvSpPr>
        <p:spPr bwMode="auto">
          <a:xfrm>
            <a:off x="8580550" y="7283551"/>
            <a:ext cx="3786214"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REFERENCES</a:t>
            </a:r>
            <a:endParaRPr lang="en-US" sz="1300" b="1" dirty="0">
              <a:solidFill>
                <a:schemeClr val="bg1"/>
              </a:solidFill>
              <a:latin typeface="Times New Roman" pitchFamily="18" charset="0"/>
              <a:cs typeface="Times New Roman" pitchFamily="18" charset="0"/>
            </a:endParaRPr>
          </a:p>
        </p:txBody>
      </p:sp>
      <p:sp>
        <p:nvSpPr>
          <p:cNvPr id="29" name="TextBox 28"/>
          <p:cNvSpPr txBox="1"/>
          <p:nvPr/>
        </p:nvSpPr>
        <p:spPr>
          <a:xfrm>
            <a:off x="8468314" y="7678728"/>
            <a:ext cx="3929090" cy="1615827"/>
          </a:xfrm>
          <a:prstGeom prst="rect">
            <a:avLst/>
          </a:prstGeom>
          <a:noFill/>
        </p:spPr>
        <p:txBody>
          <a:bodyPr wrap="square" rtlCol="0">
            <a:spAutoFit/>
          </a:bodyPr>
          <a:lstStyle/>
          <a:p>
            <a:pPr marL="228600" indent="-228600" algn="just">
              <a:buFontTx/>
              <a:buAutoNum type="arabicParenR"/>
            </a:pPr>
            <a:r>
              <a:rPr lang="en-US" sz="1100" b="0" i="0" dirty="0">
                <a:effectLst/>
                <a:latin typeface="Times New Roman" panose="02020603050405020304" pitchFamily="18" charset="0"/>
                <a:cs typeface="Times New Roman" panose="02020603050405020304" pitchFamily="18" charset="0"/>
              </a:rPr>
              <a:t>S. Chen and W. Lin, “Embedded System Real-Time Vehicle Detection based on </a:t>
            </a:r>
            <a:r>
              <a:rPr lang="en-US" sz="1100" b="0" i="0" dirty="0" err="1">
                <a:effectLst/>
                <a:latin typeface="Times New Roman" panose="02020603050405020304" pitchFamily="18" charset="0"/>
                <a:cs typeface="Times New Roman" panose="02020603050405020304" pitchFamily="18" charset="0"/>
              </a:rPr>
              <a:t>Im</a:t>
            </a:r>
            <a:r>
              <a:rPr lang="en-US" sz="1100" b="0" i="0" dirty="0">
                <a:effectLst/>
                <a:latin typeface="Times New Roman" panose="02020603050405020304" pitchFamily="18" charset="0"/>
                <a:cs typeface="Times New Roman" panose="02020603050405020304" pitchFamily="18" charset="0"/>
              </a:rPr>
              <a:t>-proved YOLO Network,” 2019 IEEE 3rd Advanced Information Management, Com-</a:t>
            </a:r>
            <a:r>
              <a:rPr lang="en-US" sz="1100" b="0" i="0" dirty="0" err="1">
                <a:effectLst/>
                <a:latin typeface="Times New Roman" panose="02020603050405020304" pitchFamily="18" charset="0"/>
                <a:cs typeface="Times New Roman" panose="02020603050405020304" pitchFamily="18" charset="0"/>
              </a:rPr>
              <a:t>municates</a:t>
            </a:r>
            <a:r>
              <a:rPr lang="en-US" sz="1100" b="0" i="0" dirty="0">
                <a:effectLst/>
                <a:latin typeface="Times New Roman" panose="02020603050405020304" pitchFamily="18" charset="0"/>
                <a:cs typeface="Times New Roman" panose="02020603050405020304" pitchFamily="18" charset="0"/>
              </a:rPr>
              <a:t>, Electronic and Automation Control Conference (IMCEC), </a:t>
            </a:r>
            <a:r>
              <a:rPr lang="en-US" sz="1100" b="0" i="0" dirty="0" err="1">
                <a:effectLst/>
                <a:latin typeface="Times New Roman" panose="02020603050405020304" pitchFamily="18" charset="0"/>
                <a:cs typeface="Times New Roman" panose="02020603050405020304" pitchFamily="18" charset="0"/>
              </a:rPr>
              <a:t>Chongqing,China</a:t>
            </a:r>
            <a:r>
              <a:rPr lang="en-US" sz="1100" b="0" i="0" dirty="0">
                <a:effectLst/>
                <a:latin typeface="Times New Roman" panose="02020603050405020304" pitchFamily="18" charset="0"/>
                <a:cs typeface="Times New Roman" panose="02020603050405020304" pitchFamily="18" charset="0"/>
              </a:rPr>
              <a:t>, 2019.</a:t>
            </a:r>
            <a:endParaRPr lang="en-IN" sz="1100" dirty="0">
              <a:latin typeface="Times New Roman" panose="02020603050405020304" pitchFamily="18" charset="0"/>
              <a:cs typeface="Times New Roman" pitchFamily="18" charset="0"/>
            </a:endParaRPr>
          </a:p>
          <a:p>
            <a:pPr marL="228600" indent="-228600" algn="just">
              <a:buAutoNum type="arabicParenR"/>
            </a:pPr>
            <a:r>
              <a:rPr lang="en-IN" sz="1100" dirty="0">
                <a:latin typeface="Times New Roman" panose="02020603050405020304" pitchFamily="18" charset="0"/>
                <a:cs typeface="Times New Roman" pitchFamily="18" charset="0"/>
              </a:rPr>
              <a:t> </a:t>
            </a:r>
            <a:r>
              <a:rPr lang="en-US" sz="1100" b="0" i="0" dirty="0">
                <a:effectLst/>
                <a:latin typeface="Times New Roman" panose="02020603050405020304" pitchFamily="18" charset="0"/>
                <a:cs typeface="Times New Roman" panose="02020603050405020304" pitchFamily="18" charset="0"/>
              </a:rPr>
              <a:t>D. </a:t>
            </a:r>
            <a:r>
              <a:rPr lang="en-US" sz="1100" b="0" i="0" dirty="0" err="1">
                <a:effectLst/>
                <a:latin typeface="Times New Roman" panose="02020603050405020304" pitchFamily="18" charset="0"/>
                <a:cs typeface="Times New Roman" panose="02020603050405020304" pitchFamily="18" charset="0"/>
              </a:rPr>
              <a:t>Ijeri</a:t>
            </a:r>
            <a:r>
              <a:rPr lang="en-US" sz="1100" b="0" i="0" dirty="0">
                <a:effectLst/>
                <a:latin typeface="Times New Roman" panose="02020603050405020304" pitchFamily="18" charset="0"/>
                <a:cs typeface="Times New Roman" panose="02020603050405020304" pitchFamily="18" charset="0"/>
              </a:rPr>
              <a:t>, P. </a:t>
            </a:r>
            <a:r>
              <a:rPr lang="en-US" sz="1100" b="0" i="0" dirty="0" err="1">
                <a:effectLst/>
                <a:latin typeface="Times New Roman" panose="02020603050405020304" pitchFamily="18" charset="0"/>
                <a:cs typeface="Times New Roman" panose="02020603050405020304" pitchFamily="18" charset="0"/>
              </a:rPr>
              <a:t>Maidargi</a:t>
            </a:r>
            <a:r>
              <a:rPr lang="en-US" sz="1100" b="0" i="0" dirty="0">
                <a:effectLst/>
                <a:latin typeface="Times New Roman" panose="02020603050405020304" pitchFamily="18" charset="0"/>
                <a:cs typeface="Times New Roman" panose="02020603050405020304" pitchFamily="18" charset="0"/>
              </a:rPr>
              <a:t> and R. </a:t>
            </a:r>
            <a:r>
              <a:rPr lang="en-US" sz="1100" b="0" i="0" dirty="0" err="1">
                <a:effectLst/>
                <a:latin typeface="Times New Roman" panose="02020603050405020304" pitchFamily="18" charset="0"/>
                <a:cs typeface="Times New Roman" panose="02020603050405020304" pitchFamily="18" charset="0"/>
              </a:rPr>
              <a:t>Sunagar</a:t>
            </a:r>
            <a:r>
              <a:rPr lang="en-US" sz="1100" b="0" i="0" dirty="0">
                <a:effectLst/>
                <a:latin typeface="Times New Roman" panose="02020603050405020304" pitchFamily="18" charset="0"/>
                <a:cs typeface="Times New Roman" panose="02020603050405020304" pitchFamily="18" charset="0"/>
              </a:rPr>
              <a:t>, “Traffic Control System Using Image Proc-</a:t>
            </a:r>
            <a:r>
              <a:rPr lang="en-US" sz="1100" b="0" i="0" dirty="0" err="1">
                <a:effectLst/>
                <a:latin typeface="Times New Roman" panose="02020603050405020304" pitchFamily="18" charset="0"/>
                <a:cs typeface="Times New Roman" panose="02020603050405020304" pitchFamily="18" charset="0"/>
              </a:rPr>
              <a:t>cesing</a:t>
            </a:r>
            <a:r>
              <a:rPr lang="en-US" sz="1100" b="0" i="0" dirty="0">
                <a:effectLst/>
                <a:latin typeface="Times New Roman" panose="02020603050405020304" pitchFamily="18" charset="0"/>
                <a:cs typeface="Times New Roman" panose="02020603050405020304" pitchFamily="18" charset="0"/>
              </a:rPr>
              <a:t>,” 2020 IEEE Bangalore Humanitarian Technology Conference (B-HTC), Vi-</a:t>
            </a:r>
            <a:r>
              <a:rPr lang="en-US" sz="1100" b="0" i="0" dirty="0" err="1">
                <a:effectLst/>
                <a:latin typeface="Times New Roman" panose="02020603050405020304" pitchFamily="18" charset="0"/>
                <a:cs typeface="Times New Roman" panose="02020603050405020304" pitchFamily="18" charset="0"/>
              </a:rPr>
              <a:t>jiyapur</a:t>
            </a:r>
            <a:r>
              <a:rPr lang="en-US" sz="1100" b="0" i="0" dirty="0">
                <a:effectLst/>
                <a:latin typeface="Times New Roman" panose="02020603050405020304" pitchFamily="18" charset="0"/>
                <a:cs typeface="Times New Roman" panose="02020603050405020304" pitchFamily="18" charset="0"/>
              </a:rPr>
              <a:t>, India, 2020.</a:t>
            </a:r>
            <a:endParaRPr lang="en-IN" sz="1100" dirty="0">
              <a:latin typeface="Times New Roman" panose="02020603050405020304" pitchFamily="18" charset="0"/>
              <a:cs typeface="Times New Roman" pitchFamily="18" charset="0"/>
            </a:endParaRPr>
          </a:p>
        </p:txBody>
      </p:sp>
      <p:sp>
        <p:nvSpPr>
          <p:cNvPr id="42" name="Rectangle 41"/>
          <p:cNvSpPr/>
          <p:nvPr/>
        </p:nvSpPr>
        <p:spPr>
          <a:xfrm>
            <a:off x="2037236" y="672985"/>
            <a:ext cx="3214710" cy="1144929"/>
          </a:xfrm>
          <a:prstGeom prst="rect">
            <a:avLst/>
          </a:prstGeom>
        </p:spPr>
        <p:txBody>
          <a:bodyPr wrap="square" lIns="128016" tIns="64008" rIns="128016" bIns="64008">
            <a:spAutoFit/>
          </a:bodyPr>
          <a:lstStyle/>
          <a:p>
            <a:pPr algn="just" eaLnBrk="0" hangingPunct="0"/>
            <a:r>
              <a:rPr lang="en-US" sz="1100" i="1" dirty="0">
                <a:latin typeface="Times New Roman" pitchFamily="18" charset="0"/>
                <a:cs typeface="Times New Roman" pitchFamily="18" charset="0"/>
              </a:rPr>
              <a:t>By:</a:t>
            </a:r>
          </a:p>
          <a:p>
            <a:pPr algn="just" eaLnBrk="0" hangingPunct="0"/>
            <a:r>
              <a:rPr lang="en-US" sz="1100" b="1" i="1" dirty="0">
                <a:latin typeface="Times New Roman" pitchFamily="18" charset="0"/>
                <a:cs typeface="Times New Roman" pitchFamily="18" charset="0"/>
              </a:rPr>
              <a:t>       </a:t>
            </a:r>
            <a:r>
              <a:rPr lang="en-US" sz="1100" b="1" dirty="0">
                <a:latin typeface="Times New Roman" pitchFamily="18" charset="0"/>
                <a:cs typeface="Times New Roman" pitchFamily="18" charset="0"/>
              </a:rPr>
              <a:t>Sunil Danappa Biradar  [1SI20EC097]</a:t>
            </a:r>
          </a:p>
          <a:p>
            <a:pPr algn="just" eaLnBrk="0" hangingPunct="0"/>
            <a:r>
              <a:rPr lang="en-US" sz="1100" b="1" dirty="0">
                <a:latin typeface="Times New Roman" pitchFamily="18" charset="0"/>
                <a:cs typeface="Times New Roman" pitchFamily="18" charset="0"/>
              </a:rPr>
              <a:t>       Thrinesh S                       [1SI20EC102]</a:t>
            </a:r>
          </a:p>
          <a:p>
            <a:pPr algn="just" eaLnBrk="0" hangingPunct="0"/>
            <a:r>
              <a:rPr lang="en-US" sz="1100" b="1" dirty="0">
                <a:latin typeface="Times New Roman" pitchFamily="18" charset="0"/>
                <a:cs typeface="Times New Roman" pitchFamily="18" charset="0"/>
              </a:rPr>
              <a:t>       Varun M                          [1SI20EC107]</a:t>
            </a:r>
          </a:p>
          <a:p>
            <a:pPr algn="just" eaLnBrk="0" hangingPunct="0"/>
            <a:r>
              <a:rPr lang="en-US" sz="1100" b="1" dirty="0">
                <a:latin typeface="Times New Roman" pitchFamily="18" charset="0"/>
                <a:cs typeface="Times New Roman" pitchFamily="18" charset="0"/>
              </a:rPr>
              <a:t>       </a:t>
            </a:r>
            <a:r>
              <a:rPr lang="en-US" sz="1100" b="1" dirty="0" err="1">
                <a:latin typeface="Times New Roman" pitchFamily="18" charset="0"/>
                <a:cs typeface="Times New Roman" pitchFamily="18" charset="0"/>
              </a:rPr>
              <a:t>Shilpashree</a:t>
            </a:r>
            <a:r>
              <a:rPr lang="en-US" sz="1100" b="1" dirty="0">
                <a:latin typeface="Times New Roman" pitchFamily="18" charset="0"/>
                <a:cs typeface="Times New Roman" pitchFamily="18" charset="0"/>
              </a:rPr>
              <a:t> SP                [1SI20EC112]</a:t>
            </a:r>
          </a:p>
          <a:p>
            <a:pPr algn="just" eaLnBrk="0" hangingPunct="0"/>
            <a:endParaRPr lang="en-US" sz="1100" dirty="0">
              <a:latin typeface="Times New Roman" pitchFamily="18" charset="0"/>
              <a:cs typeface="Times New Roman" pitchFamily="18" charset="0"/>
            </a:endParaRPr>
          </a:p>
        </p:txBody>
      </p:sp>
      <p:sp>
        <p:nvSpPr>
          <p:cNvPr id="44" name="Rectangle 43"/>
          <p:cNvSpPr/>
          <p:nvPr/>
        </p:nvSpPr>
        <p:spPr>
          <a:xfrm>
            <a:off x="7837597" y="794220"/>
            <a:ext cx="3093720" cy="1021818"/>
          </a:xfrm>
          <a:prstGeom prst="rect">
            <a:avLst/>
          </a:prstGeom>
        </p:spPr>
        <p:txBody>
          <a:bodyPr wrap="square" lIns="128016" tIns="64008" rIns="128016" bIns="64008">
            <a:spAutoFit/>
          </a:bodyPr>
          <a:lstStyle/>
          <a:p>
            <a:pPr algn="ctr" eaLnBrk="0" hangingPunct="0"/>
            <a:r>
              <a:rPr lang="en-US" sz="1100" i="1" dirty="0">
                <a:latin typeface="Times New Roman" pitchFamily="18" charset="0"/>
                <a:cs typeface="Times New Roman" pitchFamily="18" charset="0"/>
              </a:rPr>
              <a:t>Under the guidance of,</a:t>
            </a:r>
          </a:p>
          <a:p>
            <a:pPr algn="ctr" eaLnBrk="0" hangingPunct="0"/>
            <a:endParaRPr lang="en-US" sz="1100" i="1" dirty="0">
              <a:latin typeface="Times New Roman" pitchFamily="18" charset="0"/>
              <a:cs typeface="Times New Roman" pitchFamily="18" charset="0"/>
            </a:endParaRPr>
          </a:p>
          <a:p>
            <a:pPr algn="ctr"/>
            <a:r>
              <a:rPr lang="en-US" sz="1200" b="1" dirty="0">
                <a:solidFill>
                  <a:schemeClr val="tx1"/>
                </a:solidFill>
                <a:latin typeface="Times New Roman" panose="02020603050405020304" pitchFamily="18" charset="0"/>
                <a:cs typeface="Times New Roman" panose="02020603050405020304" pitchFamily="18" charset="0"/>
              </a:rPr>
              <a:t>Dr. Y </a:t>
            </a:r>
            <a:r>
              <a:rPr lang="en-US" sz="1200" b="1" dirty="0" err="1">
                <a:solidFill>
                  <a:schemeClr val="tx1"/>
                </a:solidFill>
                <a:latin typeface="Times New Roman" panose="02020603050405020304" pitchFamily="18" charset="0"/>
                <a:cs typeface="Times New Roman" panose="02020603050405020304" pitchFamily="18" charset="0"/>
              </a:rPr>
              <a:t>Harshalatha</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a:solidFill>
                  <a:schemeClr val="tx1"/>
                </a:solidFill>
                <a:latin typeface="Times New Roman" panose="02020603050405020304" pitchFamily="18" charset="0"/>
                <a:cs typeface="Times New Roman" panose="02020603050405020304" pitchFamily="18" charset="0"/>
              </a:rPr>
              <a:t>Assistant Professor</a:t>
            </a:r>
          </a:p>
          <a:p>
            <a:pPr algn="ctr" eaLnBrk="0" hangingPunct="0"/>
            <a:endParaRPr lang="en-US" sz="1200" b="1" dirty="0">
              <a:latin typeface="Times New Roman" pitchFamily="18" charset="0"/>
              <a:cs typeface="Times New Roman" pitchFamily="18" charset="0"/>
            </a:endParaRPr>
          </a:p>
        </p:txBody>
      </p:sp>
      <p:sp>
        <p:nvSpPr>
          <p:cNvPr id="46" name="Text Box 24"/>
          <p:cNvSpPr txBox="1">
            <a:spLocks noChangeArrowheads="1"/>
          </p:cNvSpPr>
          <p:nvPr/>
        </p:nvSpPr>
        <p:spPr bwMode="auto">
          <a:xfrm>
            <a:off x="432644" y="5139730"/>
            <a:ext cx="3540750" cy="311063"/>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SYSTEM OVERVIEW</a:t>
            </a:r>
            <a:endParaRPr lang="en-US" sz="1300" b="1" dirty="0">
              <a:solidFill>
                <a:schemeClr val="bg1"/>
              </a:solidFill>
              <a:latin typeface="Times New Roman" pitchFamily="18" charset="0"/>
              <a:cs typeface="Times New Roman" pitchFamily="18" charset="0"/>
            </a:endParaRPr>
          </a:p>
        </p:txBody>
      </p:sp>
      <p:sp>
        <p:nvSpPr>
          <p:cNvPr id="47" name="Text Box 24"/>
          <p:cNvSpPr txBox="1">
            <a:spLocks noChangeArrowheads="1"/>
          </p:cNvSpPr>
          <p:nvPr/>
        </p:nvSpPr>
        <p:spPr bwMode="auto">
          <a:xfrm>
            <a:off x="438991" y="6977661"/>
            <a:ext cx="3540749"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METHODOLOGY</a:t>
            </a:r>
            <a:endParaRPr lang="en-US" sz="1300" b="1" dirty="0">
              <a:solidFill>
                <a:schemeClr val="bg1"/>
              </a:solidFill>
              <a:latin typeface="Times New Roman" pitchFamily="18" charset="0"/>
              <a:cs typeface="Times New Roman" pitchFamily="18" charset="0"/>
            </a:endParaRPr>
          </a:p>
        </p:txBody>
      </p:sp>
      <p:pic>
        <p:nvPicPr>
          <p:cNvPr id="8205" name="Picture 8204" descr="A picture containing vehicle, land vehicle, car, screenshot&#10;&#10;Description automatically generated">
            <a:extLst>
              <a:ext uri="{FF2B5EF4-FFF2-40B4-BE49-F238E27FC236}">
                <a16:creationId xmlns:a16="http://schemas.microsoft.com/office/drawing/2014/main" id="{21D9696A-522B-4E54-CD0F-DC1B6462D2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0917" y="3324725"/>
            <a:ext cx="2094408" cy="1268466"/>
          </a:xfrm>
          <a:prstGeom prst="rect">
            <a:avLst/>
          </a:prstGeom>
        </p:spPr>
      </p:pic>
      <p:pic>
        <p:nvPicPr>
          <p:cNvPr id="8207" name="Picture 8206" descr="A picture containing vehicle, land vehicle, wheel, screenshot&#10;&#10;Description automatically generated">
            <a:extLst>
              <a:ext uri="{FF2B5EF4-FFF2-40B4-BE49-F238E27FC236}">
                <a16:creationId xmlns:a16="http://schemas.microsoft.com/office/drawing/2014/main" id="{1D4BE968-9254-812E-4C19-4E6151AD2C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5722" y="2227782"/>
            <a:ext cx="1588253" cy="2365409"/>
          </a:xfrm>
          <a:prstGeom prst="rect">
            <a:avLst/>
          </a:prstGeom>
        </p:spPr>
      </p:pic>
      <p:sp>
        <p:nvSpPr>
          <p:cNvPr id="2" name="Rectangle 1">
            <a:extLst>
              <a:ext uri="{FF2B5EF4-FFF2-40B4-BE49-F238E27FC236}">
                <a16:creationId xmlns:a16="http://schemas.microsoft.com/office/drawing/2014/main" id="{46B48182-8E33-B90C-2AAA-039C493EC583}"/>
              </a:ext>
            </a:extLst>
          </p:cNvPr>
          <p:cNvSpPr/>
          <p:nvPr/>
        </p:nvSpPr>
        <p:spPr>
          <a:xfrm>
            <a:off x="4345966" y="1860984"/>
            <a:ext cx="937610" cy="52151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Input Image</a:t>
            </a:r>
          </a:p>
        </p:txBody>
      </p:sp>
      <p:sp>
        <p:nvSpPr>
          <p:cNvPr id="4" name="Rectangle 3">
            <a:extLst>
              <a:ext uri="{FF2B5EF4-FFF2-40B4-BE49-F238E27FC236}">
                <a16:creationId xmlns:a16="http://schemas.microsoft.com/office/drawing/2014/main" id="{A0D79215-9165-2D05-0D60-B567459579CB}"/>
              </a:ext>
            </a:extLst>
          </p:cNvPr>
          <p:cNvSpPr/>
          <p:nvPr/>
        </p:nvSpPr>
        <p:spPr>
          <a:xfrm>
            <a:off x="5685993" y="1849478"/>
            <a:ext cx="726033" cy="5393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Apply Binary Mask</a:t>
            </a:r>
          </a:p>
        </p:txBody>
      </p:sp>
      <p:sp>
        <p:nvSpPr>
          <p:cNvPr id="6" name="Rectangle 5">
            <a:extLst>
              <a:ext uri="{FF2B5EF4-FFF2-40B4-BE49-F238E27FC236}">
                <a16:creationId xmlns:a16="http://schemas.microsoft.com/office/drawing/2014/main" id="{905D15CE-6F29-A85F-DF2A-23D9AEBE10B3}"/>
              </a:ext>
            </a:extLst>
          </p:cNvPr>
          <p:cNvSpPr/>
          <p:nvPr/>
        </p:nvSpPr>
        <p:spPr>
          <a:xfrm>
            <a:off x="6702807" y="1826444"/>
            <a:ext cx="1449488" cy="58091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Vehicle Classification using YOLO model</a:t>
            </a:r>
          </a:p>
        </p:txBody>
      </p:sp>
      <p:cxnSp>
        <p:nvCxnSpPr>
          <p:cNvPr id="14" name="Straight Arrow Connector 13">
            <a:extLst>
              <a:ext uri="{FF2B5EF4-FFF2-40B4-BE49-F238E27FC236}">
                <a16:creationId xmlns:a16="http://schemas.microsoft.com/office/drawing/2014/main" id="{15613B81-AFD9-7852-58B1-4ACF0A00758D}"/>
              </a:ext>
            </a:extLst>
          </p:cNvPr>
          <p:cNvCxnSpPr>
            <a:cxnSpLocks/>
            <a:stCxn id="2" idx="3"/>
            <a:endCxn id="4" idx="1"/>
          </p:cNvCxnSpPr>
          <p:nvPr/>
        </p:nvCxnSpPr>
        <p:spPr>
          <a:xfrm flipV="1">
            <a:off x="5283576" y="2119129"/>
            <a:ext cx="402417" cy="2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BB43CF-6617-AEB7-7EE8-BC97BC06C291}"/>
              </a:ext>
            </a:extLst>
          </p:cNvPr>
          <p:cNvCxnSpPr>
            <a:cxnSpLocks/>
            <a:stCxn id="4" idx="3"/>
            <a:endCxn id="6" idx="1"/>
          </p:cNvCxnSpPr>
          <p:nvPr/>
        </p:nvCxnSpPr>
        <p:spPr>
          <a:xfrm flipV="1">
            <a:off x="6412026" y="2116901"/>
            <a:ext cx="290781" cy="2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11" name="Rectangle 8210">
            <a:extLst>
              <a:ext uri="{FF2B5EF4-FFF2-40B4-BE49-F238E27FC236}">
                <a16:creationId xmlns:a16="http://schemas.microsoft.com/office/drawing/2014/main" id="{BE82FA58-30CF-B5B6-675F-48760C743BF4}"/>
              </a:ext>
            </a:extLst>
          </p:cNvPr>
          <p:cNvSpPr/>
          <p:nvPr/>
        </p:nvSpPr>
        <p:spPr>
          <a:xfrm>
            <a:off x="572949" y="5573151"/>
            <a:ext cx="806283" cy="46093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Input  Image</a:t>
            </a:r>
          </a:p>
        </p:txBody>
      </p:sp>
      <p:sp>
        <p:nvSpPr>
          <p:cNvPr id="8212" name="Rectangle 8211">
            <a:extLst>
              <a:ext uri="{FF2B5EF4-FFF2-40B4-BE49-F238E27FC236}">
                <a16:creationId xmlns:a16="http://schemas.microsoft.com/office/drawing/2014/main" id="{6BC3EDE5-539D-C33D-FBB7-FDCA76313FBA}"/>
              </a:ext>
            </a:extLst>
          </p:cNvPr>
          <p:cNvSpPr/>
          <p:nvPr/>
        </p:nvSpPr>
        <p:spPr>
          <a:xfrm>
            <a:off x="1746213" y="5565577"/>
            <a:ext cx="806283" cy="47292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Image Pre-processing</a:t>
            </a:r>
          </a:p>
        </p:txBody>
      </p:sp>
      <p:sp>
        <p:nvSpPr>
          <p:cNvPr id="8213" name="Rectangle 8212">
            <a:extLst>
              <a:ext uri="{FF2B5EF4-FFF2-40B4-BE49-F238E27FC236}">
                <a16:creationId xmlns:a16="http://schemas.microsoft.com/office/drawing/2014/main" id="{11A3CAC6-E49E-D51E-B270-0E827F72D33C}"/>
              </a:ext>
            </a:extLst>
          </p:cNvPr>
          <p:cNvSpPr/>
          <p:nvPr/>
        </p:nvSpPr>
        <p:spPr>
          <a:xfrm>
            <a:off x="2935420" y="5575579"/>
            <a:ext cx="806283" cy="467028"/>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Counting the vehicles in the lane </a:t>
            </a:r>
          </a:p>
        </p:txBody>
      </p:sp>
      <p:sp>
        <p:nvSpPr>
          <p:cNvPr id="8215" name="Rectangle 8214">
            <a:extLst>
              <a:ext uri="{FF2B5EF4-FFF2-40B4-BE49-F238E27FC236}">
                <a16:creationId xmlns:a16="http://schemas.microsoft.com/office/drawing/2014/main" id="{8A311A42-F63D-A496-EAC4-D078A75B5860}"/>
              </a:ext>
            </a:extLst>
          </p:cNvPr>
          <p:cNvSpPr/>
          <p:nvPr/>
        </p:nvSpPr>
        <p:spPr>
          <a:xfrm>
            <a:off x="572948" y="6363182"/>
            <a:ext cx="806283" cy="46093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Sending the data to cloud</a:t>
            </a:r>
          </a:p>
        </p:txBody>
      </p:sp>
      <p:sp>
        <p:nvSpPr>
          <p:cNvPr id="8216" name="Rectangle 8215">
            <a:extLst>
              <a:ext uri="{FF2B5EF4-FFF2-40B4-BE49-F238E27FC236}">
                <a16:creationId xmlns:a16="http://schemas.microsoft.com/office/drawing/2014/main" id="{B580F90B-ADE2-CDAB-911A-0DF4936923AB}"/>
              </a:ext>
            </a:extLst>
          </p:cNvPr>
          <p:cNvSpPr/>
          <p:nvPr/>
        </p:nvSpPr>
        <p:spPr>
          <a:xfrm>
            <a:off x="1736104" y="6362797"/>
            <a:ext cx="806283" cy="461315"/>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Setup the timings for the Traffic Signals</a:t>
            </a:r>
          </a:p>
        </p:txBody>
      </p:sp>
      <p:sp>
        <p:nvSpPr>
          <p:cNvPr id="8217" name="Rectangle 8216">
            <a:extLst>
              <a:ext uri="{FF2B5EF4-FFF2-40B4-BE49-F238E27FC236}">
                <a16:creationId xmlns:a16="http://schemas.microsoft.com/office/drawing/2014/main" id="{A4D7C3F2-51DD-2622-DF50-390D77A3E93E}"/>
              </a:ext>
            </a:extLst>
          </p:cNvPr>
          <p:cNvSpPr/>
          <p:nvPr/>
        </p:nvSpPr>
        <p:spPr>
          <a:xfrm>
            <a:off x="2935420" y="6371011"/>
            <a:ext cx="806283" cy="453102"/>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Priority based on vehicle count</a:t>
            </a:r>
          </a:p>
        </p:txBody>
      </p:sp>
      <p:cxnSp>
        <p:nvCxnSpPr>
          <p:cNvPr id="8218" name="Straight Arrow Connector 8217">
            <a:extLst>
              <a:ext uri="{FF2B5EF4-FFF2-40B4-BE49-F238E27FC236}">
                <a16:creationId xmlns:a16="http://schemas.microsoft.com/office/drawing/2014/main" id="{F0AA76D3-9259-1CDD-FF20-A5E47783FBBE}"/>
              </a:ext>
            </a:extLst>
          </p:cNvPr>
          <p:cNvCxnSpPr>
            <a:cxnSpLocks/>
            <a:stCxn id="8211" idx="3"/>
            <a:endCxn id="8212" idx="1"/>
          </p:cNvCxnSpPr>
          <p:nvPr/>
        </p:nvCxnSpPr>
        <p:spPr>
          <a:xfrm flipV="1">
            <a:off x="1379232" y="5802039"/>
            <a:ext cx="366981" cy="157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219" name="Straight Arrow Connector 8218">
            <a:extLst>
              <a:ext uri="{FF2B5EF4-FFF2-40B4-BE49-F238E27FC236}">
                <a16:creationId xmlns:a16="http://schemas.microsoft.com/office/drawing/2014/main" id="{C9A3CD38-807E-BF6F-77B8-7351D961CD58}"/>
              </a:ext>
            </a:extLst>
          </p:cNvPr>
          <p:cNvCxnSpPr>
            <a:cxnSpLocks/>
            <a:stCxn id="8212" idx="3"/>
            <a:endCxn id="8213" idx="1"/>
          </p:cNvCxnSpPr>
          <p:nvPr/>
        </p:nvCxnSpPr>
        <p:spPr>
          <a:xfrm>
            <a:off x="2552496" y="5802039"/>
            <a:ext cx="382924" cy="705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220" name="Straight Arrow Connector 8219">
            <a:extLst>
              <a:ext uri="{FF2B5EF4-FFF2-40B4-BE49-F238E27FC236}">
                <a16:creationId xmlns:a16="http://schemas.microsoft.com/office/drawing/2014/main" id="{C862485C-6413-2298-83DF-DF20065B670E}"/>
              </a:ext>
            </a:extLst>
          </p:cNvPr>
          <p:cNvCxnSpPr>
            <a:cxnSpLocks/>
            <a:stCxn id="8213" idx="2"/>
            <a:endCxn id="8217" idx="0"/>
          </p:cNvCxnSpPr>
          <p:nvPr/>
        </p:nvCxnSpPr>
        <p:spPr>
          <a:xfrm>
            <a:off x="3338562" y="6042607"/>
            <a:ext cx="0" cy="32840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221" name="Straight Arrow Connector 8220">
            <a:extLst>
              <a:ext uri="{FF2B5EF4-FFF2-40B4-BE49-F238E27FC236}">
                <a16:creationId xmlns:a16="http://schemas.microsoft.com/office/drawing/2014/main" id="{BABCF981-E2F0-57BC-D685-F80C4A39D323}"/>
              </a:ext>
            </a:extLst>
          </p:cNvPr>
          <p:cNvCxnSpPr>
            <a:cxnSpLocks/>
            <a:stCxn id="8217" idx="1"/>
            <a:endCxn id="8216" idx="3"/>
          </p:cNvCxnSpPr>
          <p:nvPr/>
        </p:nvCxnSpPr>
        <p:spPr>
          <a:xfrm flipH="1" flipV="1">
            <a:off x="2542387" y="6593455"/>
            <a:ext cx="393033" cy="410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222" name="Straight Arrow Connector 8221">
            <a:extLst>
              <a:ext uri="{FF2B5EF4-FFF2-40B4-BE49-F238E27FC236}">
                <a16:creationId xmlns:a16="http://schemas.microsoft.com/office/drawing/2014/main" id="{97766FFB-149C-F46C-5039-772777B52031}"/>
              </a:ext>
            </a:extLst>
          </p:cNvPr>
          <p:cNvCxnSpPr>
            <a:cxnSpLocks/>
            <a:stCxn id="8216" idx="1"/>
            <a:endCxn id="8215" idx="3"/>
          </p:cNvCxnSpPr>
          <p:nvPr/>
        </p:nvCxnSpPr>
        <p:spPr>
          <a:xfrm flipH="1">
            <a:off x="1379231" y="6593455"/>
            <a:ext cx="356873" cy="19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Flowchart: Predefined Process 9">
            <a:extLst>
              <a:ext uri="{FF2B5EF4-FFF2-40B4-BE49-F238E27FC236}">
                <a16:creationId xmlns:a16="http://schemas.microsoft.com/office/drawing/2014/main" id="{6DA9489F-452F-C178-1D82-8A6B16D05FA3}"/>
              </a:ext>
            </a:extLst>
          </p:cNvPr>
          <p:cNvSpPr/>
          <p:nvPr/>
        </p:nvSpPr>
        <p:spPr>
          <a:xfrm>
            <a:off x="5682000" y="3938660"/>
            <a:ext cx="1282843" cy="1642513"/>
          </a:xfrm>
          <a:prstGeom prst="flowChartPredefined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Raspberry Pi</a:t>
            </a:r>
          </a:p>
        </p:txBody>
      </p:sp>
      <p:sp>
        <p:nvSpPr>
          <p:cNvPr id="12" name="Rectangle 11">
            <a:extLst>
              <a:ext uri="{FF2B5EF4-FFF2-40B4-BE49-F238E27FC236}">
                <a16:creationId xmlns:a16="http://schemas.microsoft.com/office/drawing/2014/main" id="{BC126B9B-F04D-A392-21B3-8948F802478C}"/>
              </a:ext>
            </a:extLst>
          </p:cNvPr>
          <p:cNvSpPr/>
          <p:nvPr/>
        </p:nvSpPr>
        <p:spPr>
          <a:xfrm>
            <a:off x="4406577" y="4353530"/>
            <a:ext cx="966235" cy="3786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Image Pre-processing</a:t>
            </a:r>
          </a:p>
        </p:txBody>
      </p:sp>
      <p:sp>
        <p:nvSpPr>
          <p:cNvPr id="15" name="Rectangle 14">
            <a:extLst>
              <a:ext uri="{FF2B5EF4-FFF2-40B4-BE49-F238E27FC236}">
                <a16:creationId xmlns:a16="http://schemas.microsoft.com/office/drawing/2014/main" id="{5966D64E-A6EE-6AE0-2377-6B92269C7A2D}"/>
              </a:ext>
            </a:extLst>
          </p:cNvPr>
          <p:cNvSpPr/>
          <p:nvPr/>
        </p:nvSpPr>
        <p:spPr>
          <a:xfrm>
            <a:off x="4406577" y="4993434"/>
            <a:ext cx="966235" cy="4038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Input Image</a:t>
            </a:r>
          </a:p>
        </p:txBody>
      </p:sp>
      <p:sp>
        <p:nvSpPr>
          <p:cNvPr id="16" name="Arrow: Up 15">
            <a:extLst>
              <a:ext uri="{FF2B5EF4-FFF2-40B4-BE49-F238E27FC236}">
                <a16:creationId xmlns:a16="http://schemas.microsoft.com/office/drawing/2014/main" id="{5B174DDA-1F4C-57AB-B0EA-89CFE0EF5FE5}"/>
              </a:ext>
            </a:extLst>
          </p:cNvPr>
          <p:cNvSpPr/>
          <p:nvPr/>
        </p:nvSpPr>
        <p:spPr>
          <a:xfrm>
            <a:off x="4836469" y="4749394"/>
            <a:ext cx="106453" cy="238317"/>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00000"/>
              </a:highlight>
            </a:endParaRPr>
          </a:p>
        </p:txBody>
      </p:sp>
      <p:sp>
        <p:nvSpPr>
          <p:cNvPr id="20" name="Cloud 19">
            <a:extLst>
              <a:ext uri="{FF2B5EF4-FFF2-40B4-BE49-F238E27FC236}">
                <a16:creationId xmlns:a16="http://schemas.microsoft.com/office/drawing/2014/main" id="{41F30692-8C75-2759-8617-88EBF4C1C3A6}"/>
              </a:ext>
            </a:extLst>
          </p:cNvPr>
          <p:cNvSpPr/>
          <p:nvPr/>
        </p:nvSpPr>
        <p:spPr>
          <a:xfrm>
            <a:off x="7194536" y="4112721"/>
            <a:ext cx="820349" cy="415343"/>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Cloud</a:t>
            </a:r>
          </a:p>
        </p:txBody>
      </p:sp>
      <p:sp>
        <p:nvSpPr>
          <p:cNvPr id="22" name="Rectangle 21">
            <a:extLst>
              <a:ext uri="{FF2B5EF4-FFF2-40B4-BE49-F238E27FC236}">
                <a16:creationId xmlns:a16="http://schemas.microsoft.com/office/drawing/2014/main" id="{D9DAEC6E-F60B-19E0-A5B0-8FBBCFD7EA01}"/>
              </a:ext>
            </a:extLst>
          </p:cNvPr>
          <p:cNvSpPr/>
          <p:nvPr/>
        </p:nvSpPr>
        <p:spPr>
          <a:xfrm>
            <a:off x="7337969" y="4640933"/>
            <a:ext cx="360040" cy="8409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8BF60152-7338-B92F-5F1E-B2700EEADC89}"/>
              </a:ext>
            </a:extLst>
          </p:cNvPr>
          <p:cNvSpPr/>
          <p:nvPr/>
        </p:nvSpPr>
        <p:spPr>
          <a:xfrm>
            <a:off x="7409977" y="4690642"/>
            <a:ext cx="216024" cy="210066"/>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38B71AA9-A40B-6235-5A1B-86F2D4C174BB}"/>
              </a:ext>
            </a:extLst>
          </p:cNvPr>
          <p:cNvSpPr/>
          <p:nvPr/>
        </p:nvSpPr>
        <p:spPr>
          <a:xfrm>
            <a:off x="7409977" y="4961700"/>
            <a:ext cx="216024" cy="210066"/>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C32FA45-668F-3D60-21BF-085B6D95709D}"/>
              </a:ext>
            </a:extLst>
          </p:cNvPr>
          <p:cNvSpPr/>
          <p:nvPr/>
        </p:nvSpPr>
        <p:spPr>
          <a:xfrm>
            <a:off x="7410410" y="5225860"/>
            <a:ext cx="216024" cy="210066"/>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Arrow: Right 31">
            <a:extLst>
              <a:ext uri="{FF2B5EF4-FFF2-40B4-BE49-F238E27FC236}">
                <a16:creationId xmlns:a16="http://schemas.microsoft.com/office/drawing/2014/main" id="{8A7F68A3-6F22-47DA-4CA0-2B4BA88A8A0E}"/>
              </a:ext>
            </a:extLst>
          </p:cNvPr>
          <p:cNvSpPr/>
          <p:nvPr/>
        </p:nvSpPr>
        <p:spPr>
          <a:xfrm>
            <a:off x="5379534" y="4492567"/>
            <a:ext cx="285972" cy="10062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AF83D5C6-DAE4-7300-67C8-C78A1E7DDF63}"/>
              </a:ext>
            </a:extLst>
          </p:cNvPr>
          <p:cNvSpPr/>
          <p:nvPr/>
        </p:nvSpPr>
        <p:spPr>
          <a:xfrm>
            <a:off x="6971386" y="5055093"/>
            <a:ext cx="360040" cy="9971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325693FE-E64F-52E2-2571-845AE1295C7A}"/>
              </a:ext>
            </a:extLst>
          </p:cNvPr>
          <p:cNvSpPr/>
          <p:nvPr/>
        </p:nvSpPr>
        <p:spPr>
          <a:xfrm>
            <a:off x="6965382" y="4270536"/>
            <a:ext cx="216024" cy="9971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a:extLst>
              <a:ext uri="{FF2B5EF4-FFF2-40B4-BE49-F238E27FC236}">
                <a16:creationId xmlns:a16="http://schemas.microsoft.com/office/drawing/2014/main" id="{8972FF1D-8DCC-B54C-4B44-5061749FED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2447" y="2559774"/>
            <a:ext cx="951129" cy="768320"/>
          </a:xfrm>
          <a:prstGeom prst="rect">
            <a:avLst/>
          </a:prstGeom>
        </p:spPr>
      </p:pic>
      <p:pic>
        <p:nvPicPr>
          <p:cNvPr id="50" name="Picture 49">
            <a:extLst>
              <a:ext uri="{FF2B5EF4-FFF2-40B4-BE49-F238E27FC236}">
                <a16:creationId xmlns:a16="http://schemas.microsoft.com/office/drawing/2014/main" id="{AA6A3D8F-5E27-D3FE-0B1C-4FB04576BD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5380" y="2558633"/>
            <a:ext cx="1193848" cy="766093"/>
          </a:xfrm>
          <a:prstGeom prst="rect">
            <a:avLst/>
          </a:prstGeom>
        </p:spPr>
      </p:pic>
      <p:pic>
        <p:nvPicPr>
          <p:cNvPr id="57" name="Picture 56">
            <a:extLst>
              <a:ext uri="{FF2B5EF4-FFF2-40B4-BE49-F238E27FC236}">
                <a16:creationId xmlns:a16="http://schemas.microsoft.com/office/drawing/2014/main" id="{F86AF8FB-75A7-CEF4-F865-9945FB31EB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8357" y="2558632"/>
            <a:ext cx="1034188" cy="766093"/>
          </a:xfrm>
          <a:prstGeom prst="rect">
            <a:avLst/>
          </a:prstGeom>
        </p:spPr>
      </p:pic>
      <p:cxnSp>
        <p:nvCxnSpPr>
          <p:cNvPr id="59" name="Straight Arrow Connector 58">
            <a:extLst>
              <a:ext uri="{FF2B5EF4-FFF2-40B4-BE49-F238E27FC236}">
                <a16:creationId xmlns:a16="http://schemas.microsoft.com/office/drawing/2014/main" id="{266502B1-544A-05DF-93F2-DF2215A2F9A5}"/>
              </a:ext>
            </a:extLst>
          </p:cNvPr>
          <p:cNvCxnSpPr>
            <a:stCxn id="45" idx="3"/>
            <a:endCxn id="57" idx="1"/>
          </p:cNvCxnSpPr>
          <p:nvPr/>
        </p:nvCxnSpPr>
        <p:spPr>
          <a:xfrm flipV="1">
            <a:off x="5283576" y="2941679"/>
            <a:ext cx="314781" cy="2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4DDAE26-4FAA-8F7A-DE63-2D320B012C68}"/>
              </a:ext>
            </a:extLst>
          </p:cNvPr>
          <p:cNvCxnSpPr>
            <a:cxnSpLocks/>
            <a:stCxn id="57" idx="3"/>
            <a:endCxn id="50" idx="1"/>
          </p:cNvCxnSpPr>
          <p:nvPr/>
        </p:nvCxnSpPr>
        <p:spPr>
          <a:xfrm>
            <a:off x="6632545" y="2941679"/>
            <a:ext cx="3428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23" name="Text Box 24">
            <a:extLst>
              <a:ext uri="{FF2B5EF4-FFF2-40B4-BE49-F238E27FC236}">
                <a16:creationId xmlns:a16="http://schemas.microsoft.com/office/drawing/2014/main" id="{6E8C3754-D5A9-8D22-5610-6C74D8C379FA}"/>
              </a:ext>
            </a:extLst>
          </p:cNvPr>
          <p:cNvSpPr txBox="1">
            <a:spLocks noChangeArrowheads="1"/>
          </p:cNvSpPr>
          <p:nvPr/>
        </p:nvSpPr>
        <p:spPr bwMode="auto">
          <a:xfrm>
            <a:off x="4321240" y="5749255"/>
            <a:ext cx="3831055" cy="308948"/>
          </a:xfrm>
          <a:prstGeom prst="rect">
            <a:avLst/>
          </a:prstGeom>
          <a:solidFill>
            <a:srgbClr val="003399"/>
          </a:solidFill>
          <a:ln w="9525">
            <a:solidFill>
              <a:srgbClr val="6600CC"/>
            </a:solidFill>
            <a:miter lim="800000"/>
            <a:headEnd/>
            <a:tailEnd/>
          </a:ln>
        </p:spPr>
        <p:txBody>
          <a:bodyPr wrap="square" lIns="107839" tIns="53920" rIns="107839" bIns="53920">
            <a:spAutoFit/>
          </a:bodyPr>
          <a:lstStyle/>
          <a:p>
            <a:pPr algn="ctr" defTabSz="273139" eaLnBrk="0" hangingPunct="0">
              <a:spcBef>
                <a:spcPct val="50000"/>
              </a:spcBef>
            </a:pPr>
            <a:r>
              <a:rPr lang="en-GB" sz="1300" b="1" dirty="0">
                <a:solidFill>
                  <a:schemeClr val="bg1"/>
                </a:solidFill>
                <a:latin typeface="Times New Roman" pitchFamily="18" charset="0"/>
                <a:cs typeface="Times New Roman" pitchFamily="18" charset="0"/>
              </a:rPr>
              <a:t>FLOWCHART</a:t>
            </a:r>
            <a:endParaRPr lang="en-US" sz="1300" b="1" dirty="0">
              <a:solidFill>
                <a:schemeClr val="bg1"/>
              </a:solidFill>
              <a:latin typeface="Times New Roman" pitchFamily="18" charset="0"/>
              <a:cs typeface="Times New Roman" pitchFamily="18" charset="0"/>
            </a:endParaRPr>
          </a:p>
        </p:txBody>
      </p:sp>
      <p:sp>
        <p:nvSpPr>
          <p:cNvPr id="8229" name="TextBox 8228">
            <a:extLst>
              <a:ext uri="{FF2B5EF4-FFF2-40B4-BE49-F238E27FC236}">
                <a16:creationId xmlns:a16="http://schemas.microsoft.com/office/drawing/2014/main" id="{DAC7204F-A57B-1ADA-79A4-160A66BB3333}"/>
              </a:ext>
            </a:extLst>
          </p:cNvPr>
          <p:cNvSpPr txBox="1"/>
          <p:nvPr/>
        </p:nvSpPr>
        <p:spPr>
          <a:xfrm>
            <a:off x="8517307" y="6299994"/>
            <a:ext cx="3912700" cy="938719"/>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The project titled “Smart Traffic Light Management System” is designed using Image processing, YOLOv8 model and Raspberry-Pi. The YOLOv8 model is used for detection and counting of vehicles. The system controls the traffic signal based on vehicle count.</a:t>
            </a:r>
            <a:endParaRPr lang="en-IN" sz="1100" dirty="0">
              <a:latin typeface="Times New Roman" panose="02020603050405020304" pitchFamily="18" charset="0"/>
              <a:cs typeface="Times New Roman" panose="02020603050405020304" pitchFamily="18" charset="0"/>
            </a:endParaRPr>
          </a:p>
        </p:txBody>
      </p:sp>
      <p:pic>
        <p:nvPicPr>
          <p:cNvPr id="8230" name="Picture 8229">
            <a:extLst>
              <a:ext uri="{FF2B5EF4-FFF2-40B4-BE49-F238E27FC236}">
                <a16:creationId xmlns:a16="http://schemas.microsoft.com/office/drawing/2014/main" id="{7D0855B8-A186-63D3-8739-1A3A8AA2B066}"/>
              </a:ext>
            </a:extLst>
          </p:cNvPr>
          <p:cNvPicPr/>
          <p:nvPr/>
        </p:nvPicPr>
        <p:blipFill>
          <a:blip r:embed="rId8"/>
          <a:stretch>
            <a:fillRect/>
          </a:stretch>
        </p:blipFill>
        <p:spPr>
          <a:xfrm>
            <a:off x="10220917" y="2234219"/>
            <a:ext cx="2094408" cy="1045667"/>
          </a:xfrm>
          <a:prstGeom prst="rect">
            <a:avLst/>
          </a:prstGeom>
        </p:spPr>
      </p:pic>
      <p:pic>
        <p:nvPicPr>
          <p:cNvPr id="3" name="Picture 2">
            <a:extLst>
              <a:ext uri="{FF2B5EF4-FFF2-40B4-BE49-F238E27FC236}">
                <a16:creationId xmlns:a16="http://schemas.microsoft.com/office/drawing/2014/main" id="{DA487E23-5BF6-59ED-45BC-7A20826C0CF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98853" y="6095401"/>
            <a:ext cx="1362075" cy="16563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E557AB-503E-F240-2CC2-17C12FC9D7E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720" y="7772818"/>
            <a:ext cx="1362075" cy="15905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48279A9-60EB-3E6F-5301-52884C4B218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5042" y="6066825"/>
            <a:ext cx="2334191" cy="329655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03C4EA4-057A-107C-837B-B5214CA4910C}"/>
              </a:ext>
            </a:extLst>
          </p:cNvPr>
          <p:cNvSpPr txBox="1"/>
          <p:nvPr/>
        </p:nvSpPr>
        <p:spPr>
          <a:xfrm>
            <a:off x="8532966" y="5365729"/>
            <a:ext cx="3897041" cy="430887"/>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By analyzing vehicle count values, the system can identify the lane with high traffic congestion and controls the traffic signals.</a:t>
            </a:r>
            <a:endParaRPr lang="en-IN" sz="1100" dirty="0">
              <a:latin typeface="Times New Roman" panose="02020603050405020304" pitchFamily="18" charset="0"/>
              <a:cs typeface="Times New Roman" panose="02020603050405020304" pitchFamily="18" charset="0"/>
            </a:endParaRPr>
          </a:p>
        </p:txBody>
      </p:sp>
      <p:pic>
        <p:nvPicPr>
          <p:cNvPr id="8" name="Picture 4">
            <a:extLst>
              <a:ext uri="{FF2B5EF4-FFF2-40B4-BE49-F238E27FC236}">
                <a16:creationId xmlns:a16="http://schemas.microsoft.com/office/drawing/2014/main" id="{42555523-F9C2-2669-EF27-E09714988D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32966" y="4612020"/>
            <a:ext cx="3911318" cy="833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it_Logo.jpg">
            <a:extLst>
              <a:ext uri="{FF2B5EF4-FFF2-40B4-BE49-F238E27FC236}">
                <a16:creationId xmlns:a16="http://schemas.microsoft.com/office/drawing/2014/main" id="{977E509C-A071-E175-399A-426E58BADD07}"/>
              </a:ext>
            </a:extLst>
          </p:cNvPr>
          <p:cNvPicPr>
            <a:picLocks noChangeAspect="1"/>
          </p:cNvPicPr>
          <p:nvPr/>
        </p:nvPicPr>
        <p:blipFill>
          <a:blip r:embed="rId13" cstate="print"/>
          <a:stretch>
            <a:fillRect/>
          </a:stretch>
        </p:blipFill>
        <p:spPr>
          <a:xfrm>
            <a:off x="355470" y="303217"/>
            <a:ext cx="1371600" cy="128588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2914</TotalTime>
  <Words>456</Words>
  <Application>Microsoft Office PowerPoint</Application>
  <PresentationFormat>A3 Paper (297x420 mm)</PresentationFormat>
  <Paragraphs>42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Franklin Gothic Book</vt:lpstr>
      <vt:lpstr>Perpetua</vt:lpstr>
      <vt:lpstr>Times New Roman</vt:lpstr>
      <vt:lpstr>Wingdings 2</vt:lpstr>
      <vt:lpstr>Equity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Dayanand kumar</dc:creator>
  <cp:lastModifiedBy>Varun M</cp:lastModifiedBy>
  <cp:revision>129</cp:revision>
  <dcterms:created xsi:type="dcterms:W3CDTF">2006-08-16T00:00:00Z</dcterms:created>
  <dcterms:modified xsi:type="dcterms:W3CDTF">2023-07-11T18:29:27Z</dcterms:modified>
</cp:coreProperties>
</file>